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5" r:id="rId1"/>
  </p:sldMasterIdLst>
  <p:notesMasterIdLst>
    <p:notesMasterId r:id="rId15"/>
  </p:notesMasterIdLst>
  <p:sldIdLst>
    <p:sldId id="256" r:id="rId2"/>
    <p:sldId id="490" r:id="rId3"/>
    <p:sldId id="465" r:id="rId4"/>
    <p:sldId id="492" r:id="rId5"/>
    <p:sldId id="491" r:id="rId6"/>
    <p:sldId id="495" r:id="rId7"/>
    <p:sldId id="496" r:id="rId8"/>
    <p:sldId id="494" r:id="rId9"/>
    <p:sldId id="497" r:id="rId10"/>
    <p:sldId id="498" r:id="rId11"/>
    <p:sldId id="493" r:id="rId12"/>
    <p:sldId id="499" r:id="rId13"/>
    <p:sldId id="458" r:id="rId14"/>
  </p:sldIdLst>
  <p:sldSz cx="12192000" cy="6858000"/>
  <p:notesSz cx="6858000" cy="9144000"/>
  <p:defaultText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广悦 张" initials="广悦" lastIdx="1" clrIdx="0">
    <p:extLst>
      <p:ext uri="{19B8F6BF-5375-455C-9EA6-DF929625EA0E}">
        <p15:presenceInfo xmlns:p15="http://schemas.microsoft.com/office/powerpoint/2012/main" userId="51bc10703252730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0" autoAdjust="0"/>
    <p:restoredTop sz="91279"/>
  </p:normalViewPr>
  <p:slideViewPr>
    <p:cSldViewPr snapToGrid="0">
      <p:cViewPr varScale="1">
        <p:scale>
          <a:sx n="105" d="100"/>
          <a:sy n="105" d="100"/>
        </p:scale>
        <p:origin x="83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61E3BA-94C2-5C42-95F0-B4A92FEC0083}" type="datetimeFigureOut">
              <a:rPr lang="en-CN" smtClean="0"/>
              <a:t>04/21/2023</a:t>
            </a:fld>
            <a:endParaRPr lang="en-C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5F8FE8-DF64-D143-A630-EC39AB906BF3}" type="slidenum">
              <a:rPr lang="en-CN" smtClean="0"/>
              <a:t>‹Nº›</a:t>
            </a:fld>
            <a:endParaRPr lang="en-CN"/>
          </a:p>
        </p:txBody>
      </p:sp>
    </p:spTree>
    <p:extLst>
      <p:ext uri="{BB962C8B-B14F-4D97-AF65-F5344CB8AC3E}">
        <p14:creationId xmlns:p14="http://schemas.microsoft.com/office/powerpoint/2010/main" val="3950692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995F8FE8-DF64-D143-A630-EC39AB906BF3}" type="slidenum">
              <a:rPr lang="en-CN" smtClean="0"/>
              <a:t>1</a:t>
            </a:fld>
            <a:endParaRPr lang="en-CN"/>
          </a:p>
        </p:txBody>
      </p:sp>
    </p:spTree>
    <p:extLst>
      <p:ext uri="{BB962C8B-B14F-4D97-AF65-F5344CB8AC3E}">
        <p14:creationId xmlns:p14="http://schemas.microsoft.com/office/powerpoint/2010/main" val="3247379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marR="0" lvl="0" indent="0" algn="l" defTabSz="914400" rtl="0" eaLnBrk="1" fontAlgn="auto" latinLnBrk="0" hangingPunct="1">
              <a:lnSpc>
                <a:spcPct val="100000"/>
              </a:lnSpc>
              <a:spcBef>
                <a:spcPts val="200"/>
              </a:spcBef>
              <a:spcAft>
                <a:spcPts val="0"/>
              </a:spcAft>
              <a:buClrTx/>
              <a:buSzTx/>
              <a:buFontTx/>
              <a:buNone/>
              <a:tabLst/>
              <a:defRPr/>
            </a:pPr>
            <a:r>
              <a:rPr lang="en-US" altLang="zh-CN" dirty="0">
                <a:latin typeface="Times New Roman" panose="02020603050405020304" pitchFamily="18" charset="0"/>
                <a:cs typeface="Times New Roman" panose="02020603050405020304" pitchFamily="18" charset="0"/>
              </a:rPr>
              <a:t>EU Parliament and Council </a:t>
            </a:r>
          </a:p>
          <a:p>
            <a:pPr marL="109728" indent="0">
              <a:spcBef>
                <a:spcPts val="200"/>
              </a:spcBef>
              <a:buNone/>
            </a:pPr>
            <a:endParaRPr lang="en-US" altLang="zh-CN" dirty="0">
              <a:latin typeface="Times New Roman" panose="02020603050405020304" pitchFamily="18" charset="0"/>
              <a:cs typeface="Times New Roman" panose="02020603050405020304" pitchFamily="18" charset="0"/>
            </a:endParaRPr>
          </a:p>
          <a:p>
            <a:pPr marL="109728" indent="0">
              <a:spcBef>
                <a:spcPts val="200"/>
              </a:spcBef>
              <a:buNone/>
            </a:pPr>
            <a:r>
              <a:rPr lang="en-US" altLang="zh-CN" dirty="0">
                <a:latin typeface="Times New Roman" panose="02020603050405020304" pitchFamily="18" charset="0"/>
                <a:cs typeface="Times New Roman" panose="02020603050405020304" pitchFamily="18" charset="0"/>
              </a:rPr>
              <a:t>Safe Web Act </a:t>
            </a:r>
          </a:p>
          <a:p>
            <a:pPr marL="109728" indent="0">
              <a:spcBef>
                <a:spcPts val="200"/>
              </a:spcBef>
              <a:buNone/>
            </a:pPr>
            <a:r>
              <a:rPr lang="en-US" altLang="zh-CN" dirty="0">
                <a:latin typeface="Times New Roman" panose="02020603050405020304" pitchFamily="18" charset="0"/>
                <a:cs typeface="Times New Roman" panose="02020603050405020304" pitchFamily="18" charset="0"/>
              </a:rPr>
              <a:t>Payment Ca</a:t>
            </a:r>
          </a:p>
          <a:p>
            <a:pPr marL="109728" indent="0">
              <a:spcBef>
                <a:spcPts val="200"/>
              </a:spcBef>
              <a:buNone/>
            </a:pPr>
            <a:endParaRPr lang="en-US" altLang="zh-CN" dirty="0">
              <a:latin typeface="Times New Roman" panose="02020603050405020304" pitchFamily="18" charset="0"/>
              <a:cs typeface="Times New Roman" panose="02020603050405020304" pitchFamily="18" charset="0"/>
            </a:endParaRPr>
          </a:p>
          <a:p>
            <a:pPr marL="109728" indent="0">
              <a:spcBef>
                <a:spcPts val="200"/>
              </a:spcBef>
              <a:buNone/>
            </a:pPr>
            <a:r>
              <a:rPr lang="en-US" altLang="zh-CN" dirty="0" err="1">
                <a:latin typeface="Times New Roman" panose="02020603050405020304" pitchFamily="18" charset="0"/>
                <a:cs typeface="Times New Roman" panose="02020603050405020304" pitchFamily="18" charset="0"/>
              </a:rPr>
              <a:t>rd</a:t>
            </a:r>
            <a:r>
              <a:rPr lang="en-US" altLang="zh-CN" dirty="0">
                <a:latin typeface="Times New Roman" panose="02020603050405020304" pitchFamily="18" charset="0"/>
                <a:cs typeface="Times New Roman" panose="02020603050405020304" pitchFamily="18" charset="0"/>
              </a:rPr>
              <a:t> Industry Data Security Standard (PCI DSS)</a:t>
            </a:r>
          </a:p>
          <a:p>
            <a:pPr marL="109728" indent="0">
              <a:spcBef>
                <a:spcPts val="200"/>
              </a:spcBef>
              <a:buNone/>
            </a:pPr>
            <a:endParaRPr lang="en-US" altLang="zh-CN" dirty="0">
              <a:latin typeface="Times New Roman" panose="02020603050405020304" pitchFamily="18" charset="0"/>
              <a:cs typeface="Times New Roman" panose="02020603050405020304" pitchFamily="18" charset="0"/>
            </a:endParaRPr>
          </a:p>
          <a:p>
            <a:pPr marL="109728" indent="0">
              <a:spcBef>
                <a:spcPts val="200"/>
              </a:spcBef>
              <a:buNone/>
            </a:pPr>
            <a:endParaRPr lang="en-US" altLang="zh-CN" dirty="0">
              <a:latin typeface="Times New Roman" panose="02020603050405020304" pitchFamily="18" charset="0"/>
              <a:cs typeface="Times New Roman" panose="02020603050405020304" pitchFamily="18" charset="0"/>
            </a:endParaRPr>
          </a:p>
          <a:p>
            <a:pPr marL="109728" indent="0">
              <a:spcBef>
                <a:spcPts val="200"/>
              </a:spcBef>
              <a:buNone/>
            </a:pPr>
            <a:endParaRPr lang="en-US" sz="1200" b="1" dirty="0">
              <a:solidFill>
                <a:sysClr val="windowText" lastClr="000000"/>
              </a:solidFill>
              <a:latin typeface="Times New Roman" panose="02020603050405020304" pitchFamily="18" charset="0"/>
              <a:cs typeface="Times New Roman" panose="02020603050405020304" pitchFamily="18" charset="0"/>
            </a:endParaRPr>
          </a:p>
          <a:p>
            <a:pPr marL="109728" indent="0">
              <a:spcBef>
                <a:spcPts val="200"/>
              </a:spcBef>
              <a:buNone/>
            </a:pPr>
            <a:r>
              <a:rPr lang="en-US" sz="1200" b="1" dirty="0">
                <a:solidFill>
                  <a:sysClr val="windowText" lastClr="000000"/>
                </a:solidFill>
                <a:latin typeface="Times New Roman" panose="02020603050405020304" pitchFamily="18" charset="0"/>
                <a:cs typeface="Times New Roman" panose="02020603050405020304" pitchFamily="18" charset="0"/>
              </a:rPr>
              <a:t> </a:t>
            </a:r>
            <a:r>
              <a:rPr lang="en-US" b="0" i="0" u="none" strike="noStrike" dirty="0">
                <a:solidFill>
                  <a:srgbClr val="242424"/>
                </a:solidFill>
                <a:effectLst/>
                <a:latin typeface="Times New Roman" panose="02020603050405020304" pitchFamily="18" charset="0"/>
              </a:rPr>
              <a:t>confidentiality, integrity, and availability </a:t>
            </a:r>
            <a:endParaRPr lang="en-US" sz="1200" b="1" dirty="0">
              <a:solidFill>
                <a:sysClr val="windowText" lastClr="000000"/>
              </a:solidFill>
              <a:latin typeface="Arial"/>
            </a:endParaRPr>
          </a:p>
        </p:txBody>
      </p:sp>
      <p:sp>
        <p:nvSpPr>
          <p:cNvPr id="4" name="Slide Number Placeholder 3"/>
          <p:cNvSpPr>
            <a:spLocks noGrp="1"/>
          </p:cNvSpPr>
          <p:nvPr>
            <p:ph type="sldNum" sz="quarter" idx="5"/>
          </p:nvPr>
        </p:nvSpPr>
        <p:spPr/>
        <p:txBody>
          <a:bodyPr/>
          <a:lstStyle/>
          <a:p>
            <a:fld id="{995F8FE8-DF64-D143-A630-EC39AB906BF3}" type="slidenum">
              <a:rPr lang="en-CN" smtClean="0"/>
              <a:t>10</a:t>
            </a:fld>
            <a:endParaRPr lang="en-CN"/>
          </a:p>
        </p:txBody>
      </p:sp>
    </p:spTree>
    <p:extLst>
      <p:ext uri="{BB962C8B-B14F-4D97-AF65-F5344CB8AC3E}">
        <p14:creationId xmlns:p14="http://schemas.microsoft.com/office/powerpoint/2010/main" val="3997265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indent="0">
              <a:spcBef>
                <a:spcPts val="200"/>
              </a:spcBef>
              <a:buNone/>
            </a:pPr>
            <a:endParaRPr lang="en-US" sz="1200" b="1" dirty="0">
              <a:solidFill>
                <a:sysClr val="windowText" lastClr="000000"/>
              </a:solidFill>
              <a:latin typeface="Arial"/>
            </a:endParaRPr>
          </a:p>
        </p:txBody>
      </p:sp>
      <p:sp>
        <p:nvSpPr>
          <p:cNvPr id="4" name="Slide Number Placeholder 3"/>
          <p:cNvSpPr>
            <a:spLocks noGrp="1"/>
          </p:cNvSpPr>
          <p:nvPr>
            <p:ph type="sldNum" sz="quarter" idx="5"/>
          </p:nvPr>
        </p:nvSpPr>
        <p:spPr/>
        <p:txBody>
          <a:bodyPr/>
          <a:lstStyle/>
          <a:p>
            <a:fld id="{995F8FE8-DF64-D143-A630-EC39AB906BF3}" type="slidenum">
              <a:rPr lang="en-CN" smtClean="0"/>
              <a:t>11</a:t>
            </a:fld>
            <a:endParaRPr lang="en-CN"/>
          </a:p>
        </p:txBody>
      </p:sp>
    </p:spTree>
    <p:extLst>
      <p:ext uri="{BB962C8B-B14F-4D97-AF65-F5344CB8AC3E}">
        <p14:creationId xmlns:p14="http://schemas.microsoft.com/office/powerpoint/2010/main" val="3132696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indent="0">
              <a:spcBef>
                <a:spcPts val="200"/>
              </a:spcBef>
              <a:buNone/>
            </a:pPr>
            <a:endParaRPr lang="en-US" sz="1200" b="1" dirty="0">
              <a:solidFill>
                <a:sysClr val="windowText" lastClr="000000"/>
              </a:solidFill>
              <a:latin typeface="Arial"/>
            </a:endParaRPr>
          </a:p>
        </p:txBody>
      </p:sp>
      <p:sp>
        <p:nvSpPr>
          <p:cNvPr id="4" name="Slide Number Placeholder 3"/>
          <p:cNvSpPr>
            <a:spLocks noGrp="1"/>
          </p:cNvSpPr>
          <p:nvPr>
            <p:ph type="sldNum" sz="quarter" idx="5"/>
          </p:nvPr>
        </p:nvSpPr>
        <p:spPr/>
        <p:txBody>
          <a:bodyPr/>
          <a:lstStyle/>
          <a:p>
            <a:fld id="{995F8FE8-DF64-D143-A630-EC39AB906BF3}" type="slidenum">
              <a:rPr lang="en-CN" smtClean="0"/>
              <a:t>12</a:t>
            </a:fld>
            <a:endParaRPr lang="en-CN"/>
          </a:p>
        </p:txBody>
      </p:sp>
    </p:spTree>
    <p:extLst>
      <p:ext uri="{BB962C8B-B14F-4D97-AF65-F5344CB8AC3E}">
        <p14:creationId xmlns:p14="http://schemas.microsoft.com/office/powerpoint/2010/main" val="2617187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4078" indent="-514350">
              <a:lnSpc>
                <a:spcPts val="3000"/>
              </a:lnSpc>
              <a:spcBef>
                <a:spcPts val="200"/>
              </a:spcBef>
              <a:buFont typeface="+mj-lt"/>
              <a:buAutoNum type="arabicPeriod"/>
            </a:pPr>
            <a:endParaRPr lang="en-CN" dirty="0"/>
          </a:p>
        </p:txBody>
      </p:sp>
      <p:sp>
        <p:nvSpPr>
          <p:cNvPr id="4" name="Slide Number Placeholder 3"/>
          <p:cNvSpPr>
            <a:spLocks noGrp="1"/>
          </p:cNvSpPr>
          <p:nvPr>
            <p:ph type="sldNum" sz="quarter" idx="5"/>
          </p:nvPr>
        </p:nvSpPr>
        <p:spPr/>
        <p:txBody>
          <a:bodyPr/>
          <a:lstStyle/>
          <a:p>
            <a:fld id="{995F8FE8-DF64-D143-A630-EC39AB906BF3}" type="slidenum">
              <a:rPr lang="en-CN" smtClean="0"/>
              <a:t>13</a:t>
            </a:fld>
            <a:endParaRPr lang="en-CN"/>
          </a:p>
        </p:txBody>
      </p:sp>
    </p:spTree>
    <p:extLst>
      <p:ext uri="{BB962C8B-B14F-4D97-AF65-F5344CB8AC3E}">
        <p14:creationId xmlns:p14="http://schemas.microsoft.com/office/powerpoint/2010/main" val="2489781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Times New Roman" panose="02020603050405020304" pitchFamily="18" charset="0"/>
                <a:cs typeface="Times New Roman" panose="02020603050405020304" pitchFamily="18" charset="0"/>
              </a:rPr>
              <a:t>The misconception in prior literature: </a:t>
            </a:r>
            <a:r>
              <a:rPr lang="en-US" sz="1200" kern="1200" dirty="0">
                <a:solidFill>
                  <a:schemeClr val="tx1"/>
                </a:solidFill>
                <a:effectLst/>
                <a:latin typeface="+mn-lt"/>
                <a:ea typeface="+mn-ea"/>
                <a:cs typeface="+mn-cs"/>
              </a:rPr>
              <a:t>sensitive information </a:t>
            </a:r>
            <a:endParaRPr lang="en-US" altLang="zh-CN"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Times New Roman" panose="02020603050405020304" pitchFamily="18" charset="0"/>
                <a:cs typeface="Times New Roman" panose="02020603050405020304" pitchFamily="18" charset="0"/>
              </a:rPr>
              <a:t>summary law literature </a:t>
            </a:r>
            <a:r>
              <a:rPr lang="en-US" sz="1200" kern="1200" dirty="0">
                <a:solidFill>
                  <a:schemeClr val="tx1"/>
                </a:solidFill>
                <a:effectLst/>
                <a:latin typeface="+mn-lt"/>
                <a:ea typeface="+mn-ea"/>
                <a:cs typeface="+mn-cs"/>
              </a:rPr>
              <a:t>have little relevance to the accounting and auditing profession</a:t>
            </a:r>
            <a:r>
              <a:rPr lang="en-US" dirty="0">
                <a:effectLst/>
              </a:rPr>
              <a:t> </a:t>
            </a:r>
            <a:endParaRPr lang="en-US" altLang="zh-CN" dirty="0">
              <a:latin typeface="Times New Roman" panose="02020603050405020304" pitchFamily="18" charset="0"/>
              <a:cs typeface="Times New Roman" panose="02020603050405020304" pitchFamily="18" charset="0"/>
            </a:endParaRPr>
          </a:p>
          <a:p>
            <a:r>
              <a:rPr lang="en-US" altLang="zh-CN" dirty="0"/>
              <a:t>submission literature review JIS publication research-oriented not for auditors to better understand </a:t>
            </a:r>
          </a:p>
          <a:p>
            <a:endParaRPr lang="en-US" dirty="0"/>
          </a:p>
          <a:p>
            <a:r>
              <a:rPr lang="en-US" sz="1200" b="0" i="0" u="none" strike="noStrike" kern="1200" dirty="0">
                <a:solidFill>
                  <a:schemeClr val="tx1"/>
                </a:solidFill>
                <a:effectLst/>
                <a:latin typeface="+mn-lt"/>
                <a:ea typeface="+mn-ea"/>
                <a:cs typeface="+mn-cs"/>
              </a:rPr>
              <a:t>Current version is focused on the literature review on different cybersecurity and privacy policies. Mention on the beginning that your ultimate objective is to develop this paper to compare the deterrent effect of these policies in a multinational level (also how this affects the auditors activities).</a:t>
            </a:r>
          </a:p>
          <a:p>
            <a:r>
              <a:rPr lang="en-US" sz="1200" b="0" i="0" u="none" strike="noStrike" kern="1200" dirty="0">
                <a:solidFill>
                  <a:schemeClr val="tx1"/>
                </a:solidFill>
                <a:effectLst/>
                <a:latin typeface="+mn-lt"/>
                <a:ea typeface="+mn-ea"/>
                <a:cs typeface="+mn-cs"/>
              </a:rPr>
              <a:t>Mention that the existing literature focuses on 1) only on the academic researches rather than the policies and 2) only on specific regions (EU or US) and do not compare between those. Also, this will be the first study that discusses the audit practitioner’s role on cybersecurity.</a:t>
            </a:r>
          </a:p>
          <a:p>
            <a:r>
              <a:rPr lang="en-US" sz="1200" b="0" i="0" u="none" strike="noStrike" kern="1200" dirty="0">
                <a:solidFill>
                  <a:schemeClr val="tx1"/>
                </a:solidFill>
                <a:effectLst/>
                <a:latin typeface="+mn-lt"/>
                <a:ea typeface="+mn-ea"/>
                <a:cs typeface="+mn-cs"/>
              </a:rPr>
              <a:t>Make sure that when you show the tables, make it visible to the audiences. If it is too small, explain it in details.</a:t>
            </a:r>
          </a:p>
          <a:p>
            <a:r>
              <a:rPr lang="en-US" sz="1200" b="0" i="0" u="none" strike="noStrike" kern="1200" dirty="0">
                <a:solidFill>
                  <a:schemeClr val="tx1"/>
                </a:solidFill>
                <a:effectLst/>
                <a:latin typeface="+mn-lt"/>
                <a:ea typeface="+mn-ea"/>
                <a:cs typeface="+mn-cs"/>
              </a:rPr>
              <a:t>Cybersecurity and Privacy are similar but different topics. Make sure to distinguish those two.</a:t>
            </a:r>
          </a:p>
          <a:p>
            <a:r>
              <a:rPr lang="en-US" sz="1200" b="0" i="0" u="none" strike="noStrike" kern="1200" dirty="0">
                <a:solidFill>
                  <a:schemeClr val="tx1"/>
                </a:solidFill>
                <a:effectLst/>
                <a:latin typeface="+mn-lt"/>
                <a:ea typeface="+mn-ea"/>
                <a:cs typeface="+mn-cs"/>
              </a:rPr>
              <a:t>If someone asks you a question and if you are not sure, the best way is just to </a:t>
            </a:r>
            <a:r>
              <a:rPr lang="en-US" sz="1200" b="0" i="0" u="none" strike="noStrike" kern="1200" dirty="0" err="1">
                <a:solidFill>
                  <a:schemeClr val="tx1"/>
                </a:solidFill>
                <a:effectLst/>
                <a:latin typeface="+mn-lt"/>
                <a:ea typeface="+mn-ea"/>
                <a:cs typeface="+mn-cs"/>
              </a:rPr>
              <a:t>say”it</a:t>
            </a:r>
            <a:r>
              <a:rPr lang="en-US" sz="1200" b="0" i="0" u="none" strike="noStrike" kern="1200" dirty="0">
                <a:solidFill>
                  <a:schemeClr val="tx1"/>
                </a:solidFill>
                <a:effectLst/>
                <a:latin typeface="+mn-lt"/>
                <a:ea typeface="+mn-ea"/>
                <a:cs typeface="+mn-cs"/>
              </a:rPr>
              <a:t> was a good question, I will think about it.”</a:t>
            </a:r>
          </a:p>
          <a:p>
            <a:r>
              <a:rPr lang="en-US" sz="1200" b="0" i="0" u="none" strike="noStrike" kern="1200" dirty="0">
                <a:solidFill>
                  <a:schemeClr val="tx1"/>
                </a:solidFill>
                <a:effectLst/>
                <a:latin typeface="+mn-lt"/>
                <a:ea typeface="+mn-ea"/>
                <a:cs typeface="+mn-cs"/>
              </a:rPr>
              <a:t>Make sure to bring a note and take a memo of the questions you received</a:t>
            </a:r>
          </a:p>
          <a:p>
            <a:endParaRPr lang="en-US" dirty="0"/>
          </a:p>
        </p:txBody>
      </p:sp>
      <p:sp>
        <p:nvSpPr>
          <p:cNvPr id="4" name="Slide Number Placeholder 3"/>
          <p:cNvSpPr>
            <a:spLocks noGrp="1"/>
          </p:cNvSpPr>
          <p:nvPr>
            <p:ph type="sldNum" sz="quarter" idx="5"/>
          </p:nvPr>
        </p:nvSpPr>
        <p:spPr/>
        <p:txBody>
          <a:bodyPr/>
          <a:lstStyle/>
          <a:p>
            <a:fld id="{995F8FE8-DF64-D143-A630-EC39AB906BF3}" type="slidenum">
              <a:rPr lang="en-CN" smtClean="0"/>
              <a:t>2</a:t>
            </a:fld>
            <a:endParaRPr lang="en-CN"/>
          </a:p>
        </p:txBody>
      </p:sp>
    </p:spTree>
    <p:extLst>
      <p:ext uri="{BB962C8B-B14F-4D97-AF65-F5344CB8AC3E}">
        <p14:creationId xmlns:p14="http://schemas.microsoft.com/office/powerpoint/2010/main" val="715797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marR="0" lvl="0" indent="0" algn="l" defTabSz="914400" rtl="0" eaLnBrk="1" fontAlgn="auto" latinLnBrk="0" hangingPunct="1">
              <a:lnSpc>
                <a:spcPct val="100000"/>
              </a:lnSpc>
              <a:spcBef>
                <a:spcPts val="200"/>
              </a:spcBef>
              <a:spcAft>
                <a:spcPts val="0"/>
              </a:spcAft>
              <a:buClrTx/>
              <a:buSzTx/>
              <a:buFontTx/>
              <a:buNone/>
              <a:tabLst/>
              <a:defRPr/>
            </a:pPr>
            <a:r>
              <a:rPr lang="en-US" altLang="zh-CN" dirty="0">
                <a:latin typeface="Times New Roman" panose="02020603050405020304" pitchFamily="18" charset="0"/>
                <a:cs typeface="Times New Roman" panose="02020603050405020304" pitchFamily="18" charset="0"/>
              </a:rPr>
              <a:t>EU Parliament and Council </a:t>
            </a:r>
          </a:p>
          <a:p>
            <a:pPr marL="109728" indent="0">
              <a:spcBef>
                <a:spcPts val="200"/>
              </a:spcBef>
              <a:buNone/>
            </a:pPr>
            <a:endParaRPr lang="en-US" altLang="zh-CN" dirty="0">
              <a:latin typeface="Times New Roman" panose="02020603050405020304" pitchFamily="18" charset="0"/>
              <a:cs typeface="Times New Roman" panose="02020603050405020304" pitchFamily="18" charset="0"/>
            </a:endParaRPr>
          </a:p>
          <a:p>
            <a:pPr marL="109728" indent="0">
              <a:spcBef>
                <a:spcPts val="200"/>
              </a:spcBef>
              <a:buNone/>
            </a:pPr>
            <a:r>
              <a:rPr lang="en-US" altLang="zh-CN" dirty="0">
                <a:latin typeface="Times New Roman" panose="02020603050405020304" pitchFamily="18" charset="0"/>
                <a:cs typeface="Times New Roman" panose="02020603050405020304" pitchFamily="18" charset="0"/>
              </a:rPr>
              <a:t>Safe Web Act </a:t>
            </a:r>
          </a:p>
          <a:p>
            <a:pPr marL="109728" indent="0">
              <a:spcBef>
                <a:spcPts val="200"/>
              </a:spcBef>
              <a:buNone/>
            </a:pPr>
            <a:r>
              <a:rPr lang="en-US" altLang="zh-CN" dirty="0">
                <a:latin typeface="Times New Roman" panose="02020603050405020304" pitchFamily="18" charset="0"/>
                <a:cs typeface="Times New Roman" panose="02020603050405020304" pitchFamily="18" charset="0"/>
              </a:rPr>
              <a:t>Payment Ca</a:t>
            </a:r>
          </a:p>
          <a:p>
            <a:pPr marL="109728" indent="0">
              <a:spcBef>
                <a:spcPts val="200"/>
              </a:spcBef>
              <a:buNone/>
            </a:pPr>
            <a:endParaRPr lang="en-US" altLang="zh-CN" dirty="0">
              <a:latin typeface="Times New Roman" panose="02020603050405020304" pitchFamily="18" charset="0"/>
              <a:cs typeface="Times New Roman" panose="02020603050405020304" pitchFamily="18" charset="0"/>
            </a:endParaRPr>
          </a:p>
          <a:p>
            <a:pPr marL="109728" indent="0">
              <a:spcBef>
                <a:spcPts val="200"/>
              </a:spcBef>
              <a:buNone/>
            </a:pPr>
            <a:r>
              <a:rPr lang="en-US" altLang="zh-CN" dirty="0" err="1">
                <a:latin typeface="Times New Roman" panose="02020603050405020304" pitchFamily="18" charset="0"/>
                <a:cs typeface="Times New Roman" panose="02020603050405020304" pitchFamily="18" charset="0"/>
              </a:rPr>
              <a:t>rd</a:t>
            </a:r>
            <a:r>
              <a:rPr lang="en-US" altLang="zh-CN" dirty="0">
                <a:latin typeface="Times New Roman" panose="02020603050405020304" pitchFamily="18" charset="0"/>
                <a:cs typeface="Times New Roman" panose="02020603050405020304" pitchFamily="18" charset="0"/>
              </a:rPr>
              <a:t> Industry Data Security Standard (PCI DSS)</a:t>
            </a:r>
          </a:p>
          <a:p>
            <a:pPr marL="109728" indent="0">
              <a:spcBef>
                <a:spcPts val="200"/>
              </a:spcBef>
              <a:buNone/>
            </a:pPr>
            <a:endParaRPr lang="en-US" altLang="zh-CN" dirty="0">
              <a:latin typeface="Times New Roman" panose="02020603050405020304" pitchFamily="18" charset="0"/>
              <a:cs typeface="Times New Roman" panose="02020603050405020304" pitchFamily="18" charset="0"/>
            </a:endParaRPr>
          </a:p>
          <a:p>
            <a:pPr marL="109728" indent="0">
              <a:spcBef>
                <a:spcPts val="200"/>
              </a:spcBef>
              <a:buNone/>
            </a:pPr>
            <a:endParaRPr lang="en-US" altLang="zh-CN" dirty="0">
              <a:latin typeface="Times New Roman" panose="02020603050405020304" pitchFamily="18" charset="0"/>
              <a:cs typeface="Times New Roman" panose="02020603050405020304" pitchFamily="18" charset="0"/>
            </a:endParaRPr>
          </a:p>
          <a:p>
            <a:pPr marL="109728" indent="0">
              <a:spcBef>
                <a:spcPts val="200"/>
              </a:spcBef>
              <a:buNone/>
            </a:pPr>
            <a:endParaRPr lang="en-US" sz="1200" b="1" dirty="0">
              <a:solidFill>
                <a:sysClr val="windowText" lastClr="000000"/>
              </a:solidFill>
              <a:latin typeface="Times New Roman" panose="02020603050405020304" pitchFamily="18" charset="0"/>
              <a:cs typeface="Times New Roman" panose="02020603050405020304" pitchFamily="18" charset="0"/>
            </a:endParaRPr>
          </a:p>
          <a:p>
            <a:pPr marL="109728" indent="0">
              <a:spcBef>
                <a:spcPts val="200"/>
              </a:spcBef>
              <a:buNone/>
            </a:pPr>
            <a:r>
              <a:rPr lang="en-US" sz="1200" b="1" dirty="0">
                <a:solidFill>
                  <a:sysClr val="windowText" lastClr="000000"/>
                </a:solidFill>
                <a:latin typeface="Times New Roman" panose="02020603050405020304" pitchFamily="18" charset="0"/>
                <a:cs typeface="Times New Roman" panose="02020603050405020304" pitchFamily="18" charset="0"/>
              </a:rPr>
              <a:t> </a:t>
            </a:r>
            <a:r>
              <a:rPr lang="en-US" b="0" i="0" u="none" strike="noStrike" dirty="0">
                <a:solidFill>
                  <a:srgbClr val="242424"/>
                </a:solidFill>
                <a:effectLst/>
                <a:latin typeface="Times New Roman" panose="02020603050405020304" pitchFamily="18" charset="0"/>
              </a:rPr>
              <a:t>confidentiality, integrity, and availability </a:t>
            </a:r>
            <a:endParaRPr lang="en-US" sz="1200" b="1" dirty="0">
              <a:solidFill>
                <a:sysClr val="windowText" lastClr="000000"/>
              </a:solidFill>
              <a:latin typeface="Arial"/>
            </a:endParaRPr>
          </a:p>
        </p:txBody>
      </p:sp>
      <p:sp>
        <p:nvSpPr>
          <p:cNvPr id="4" name="Slide Number Placeholder 3"/>
          <p:cNvSpPr>
            <a:spLocks noGrp="1"/>
          </p:cNvSpPr>
          <p:nvPr>
            <p:ph type="sldNum" sz="quarter" idx="5"/>
          </p:nvPr>
        </p:nvSpPr>
        <p:spPr/>
        <p:txBody>
          <a:bodyPr/>
          <a:lstStyle/>
          <a:p>
            <a:fld id="{995F8FE8-DF64-D143-A630-EC39AB906BF3}" type="slidenum">
              <a:rPr lang="en-CN" smtClean="0"/>
              <a:t>3</a:t>
            </a:fld>
            <a:endParaRPr lang="en-CN"/>
          </a:p>
        </p:txBody>
      </p:sp>
    </p:spTree>
    <p:extLst>
      <p:ext uri="{BB962C8B-B14F-4D97-AF65-F5344CB8AC3E}">
        <p14:creationId xmlns:p14="http://schemas.microsoft.com/office/powerpoint/2010/main" val="2480739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indent="0">
              <a:spcBef>
                <a:spcPts val="200"/>
              </a:spcBef>
              <a:buNone/>
            </a:pPr>
            <a:r>
              <a:rPr lang="en-US" altLang="zh-CN" dirty="0">
                <a:latin typeface="Times New Roman" panose="02020603050405020304" pitchFamily="18" charset="0"/>
                <a:cs typeface="Times New Roman" panose="02020603050405020304" pitchFamily="18" charset="0"/>
              </a:rPr>
              <a:t>Safe Web Act </a:t>
            </a:r>
          </a:p>
          <a:p>
            <a:pPr marL="109728" indent="0">
              <a:spcBef>
                <a:spcPts val="200"/>
              </a:spcBef>
              <a:buNone/>
            </a:pPr>
            <a:r>
              <a:rPr lang="en-US" altLang="zh-CN" dirty="0">
                <a:latin typeface="Times New Roman" panose="02020603050405020304" pitchFamily="18" charset="0"/>
                <a:cs typeface="Times New Roman" panose="02020603050405020304" pitchFamily="18" charset="0"/>
              </a:rPr>
              <a:t>Payment Ca</a:t>
            </a:r>
          </a:p>
          <a:p>
            <a:pPr marL="109728" indent="0">
              <a:spcBef>
                <a:spcPts val="200"/>
              </a:spcBef>
              <a:buNone/>
            </a:pPr>
            <a:endParaRPr lang="en-US" altLang="zh-CN" dirty="0">
              <a:latin typeface="Times New Roman" panose="02020603050405020304" pitchFamily="18" charset="0"/>
              <a:cs typeface="Times New Roman" panose="02020603050405020304" pitchFamily="18" charset="0"/>
            </a:endParaRPr>
          </a:p>
          <a:p>
            <a:pPr marL="109728" indent="0">
              <a:spcBef>
                <a:spcPts val="200"/>
              </a:spcBef>
              <a:buNone/>
            </a:pPr>
            <a:r>
              <a:rPr lang="en-US" altLang="zh-CN" dirty="0" err="1">
                <a:latin typeface="Times New Roman" panose="02020603050405020304" pitchFamily="18" charset="0"/>
                <a:cs typeface="Times New Roman" panose="02020603050405020304" pitchFamily="18" charset="0"/>
              </a:rPr>
              <a:t>rd</a:t>
            </a:r>
            <a:r>
              <a:rPr lang="en-US" altLang="zh-CN" dirty="0">
                <a:latin typeface="Times New Roman" panose="02020603050405020304" pitchFamily="18" charset="0"/>
                <a:cs typeface="Times New Roman" panose="02020603050405020304" pitchFamily="18" charset="0"/>
              </a:rPr>
              <a:t> Industry Data Security Standard (PCI DSS)</a:t>
            </a:r>
          </a:p>
          <a:p>
            <a:pPr marL="109728" indent="0">
              <a:spcBef>
                <a:spcPts val="200"/>
              </a:spcBef>
              <a:buNone/>
            </a:pPr>
            <a:endParaRPr lang="en-US" sz="1200" b="1" dirty="0">
              <a:solidFill>
                <a:sysClr val="windowText" lastClr="000000"/>
              </a:solidFill>
              <a:latin typeface="Times New Roman" panose="02020603050405020304" pitchFamily="18" charset="0"/>
              <a:cs typeface="Times New Roman" panose="02020603050405020304" pitchFamily="18" charset="0"/>
            </a:endParaRPr>
          </a:p>
          <a:p>
            <a:pPr marL="109728" indent="0">
              <a:spcBef>
                <a:spcPts val="200"/>
              </a:spcBef>
              <a:buNone/>
            </a:pPr>
            <a:r>
              <a:rPr lang="en-US" sz="1200" b="1" dirty="0">
                <a:solidFill>
                  <a:sysClr val="windowText" lastClr="000000"/>
                </a:solidFill>
                <a:latin typeface="Times New Roman" panose="02020603050405020304" pitchFamily="18" charset="0"/>
                <a:cs typeface="Times New Roman" panose="02020603050405020304" pitchFamily="18" charset="0"/>
              </a:rPr>
              <a:t> </a:t>
            </a:r>
            <a:r>
              <a:rPr lang="en-US" b="0" i="0" u="none" strike="noStrike" dirty="0">
                <a:solidFill>
                  <a:srgbClr val="242424"/>
                </a:solidFill>
                <a:effectLst/>
                <a:latin typeface="Times New Roman" panose="02020603050405020304" pitchFamily="18" charset="0"/>
              </a:rPr>
              <a:t>confidentiality, integrity, and availability </a:t>
            </a:r>
            <a:endParaRPr lang="en-US" sz="1200" b="1" dirty="0">
              <a:solidFill>
                <a:sysClr val="windowText" lastClr="000000"/>
              </a:solidFill>
              <a:latin typeface="Arial"/>
            </a:endParaRPr>
          </a:p>
        </p:txBody>
      </p:sp>
      <p:sp>
        <p:nvSpPr>
          <p:cNvPr id="4" name="Slide Number Placeholder 3"/>
          <p:cNvSpPr>
            <a:spLocks noGrp="1"/>
          </p:cNvSpPr>
          <p:nvPr>
            <p:ph type="sldNum" sz="quarter" idx="5"/>
          </p:nvPr>
        </p:nvSpPr>
        <p:spPr/>
        <p:txBody>
          <a:bodyPr/>
          <a:lstStyle/>
          <a:p>
            <a:fld id="{995F8FE8-DF64-D143-A630-EC39AB906BF3}" type="slidenum">
              <a:rPr lang="en-CN" smtClean="0"/>
              <a:t>4</a:t>
            </a:fld>
            <a:endParaRPr lang="en-CN"/>
          </a:p>
        </p:txBody>
      </p:sp>
    </p:spTree>
    <p:extLst>
      <p:ext uri="{BB962C8B-B14F-4D97-AF65-F5344CB8AC3E}">
        <p14:creationId xmlns:p14="http://schemas.microsoft.com/office/powerpoint/2010/main" val="2544992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indent="0">
              <a:spcBef>
                <a:spcPts val="200"/>
              </a:spcBef>
              <a:buNone/>
            </a:pPr>
            <a:r>
              <a:rPr lang="en-US" altLang="zh-CN" dirty="0">
                <a:latin typeface="Times New Roman" panose="02020603050405020304" pitchFamily="18" charset="0"/>
                <a:cs typeface="Times New Roman" panose="02020603050405020304" pitchFamily="18" charset="0"/>
              </a:rPr>
              <a:t>Safe Web Act </a:t>
            </a:r>
          </a:p>
          <a:p>
            <a:pPr marL="109728" indent="0">
              <a:spcBef>
                <a:spcPts val="200"/>
              </a:spcBef>
              <a:buNone/>
            </a:pPr>
            <a:r>
              <a:rPr lang="en-US" altLang="zh-CN" dirty="0">
                <a:latin typeface="Times New Roman" panose="02020603050405020304" pitchFamily="18" charset="0"/>
                <a:cs typeface="Times New Roman" panose="02020603050405020304" pitchFamily="18" charset="0"/>
              </a:rPr>
              <a:t>Payment Ca</a:t>
            </a:r>
          </a:p>
          <a:p>
            <a:pPr marL="109728" indent="0">
              <a:spcBef>
                <a:spcPts val="200"/>
              </a:spcBef>
              <a:buNone/>
            </a:pPr>
            <a:endParaRPr lang="en-US" altLang="zh-CN" dirty="0">
              <a:latin typeface="Times New Roman" panose="02020603050405020304" pitchFamily="18" charset="0"/>
              <a:cs typeface="Times New Roman" panose="02020603050405020304" pitchFamily="18" charset="0"/>
            </a:endParaRPr>
          </a:p>
          <a:p>
            <a:pPr marL="109728" indent="0">
              <a:spcBef>
                <a:spcPts val="200"/>
              </a:spcBef>
              <a:buNone/>
            </a:pPr>
            <a:r>
              <a:rPr lang="en-US" altLang="zh-CN" dirty="0" err="1">
                <a:latin typeface="Times New Roman" panose="02020603050405020304" pitchFamily="18" charset="0"/>
                <a:cs typeface="Times New Roman" panose="02020603050405020304" pitchFamily="18" charset="0"/>
              </a:rPr>
              <a:t>rd</a:t>
            </a:r>
            <a:r>
              <a:rPr lang="en-US" altLang="zh-CN" dirty="0">
                <a:latin typeface="Times New Roman" panose="02020603050405020304" pitchFamily="18" charset="0"/>
                <a:cs typeface="Times New Roman" panose="02020603050405020304" pitchFamily="18" charset="0"/>
              </a:rPr>
              <a:t> Industry Data Security Standard (PCI DSS)</a:t>
            </a:r>
          </a:p>
          <a:p>
            <a:pPr marL="109728" indent="0">
              <a:spcBef>
                <a:spcPts val="200"/>
              </a:spcBef>
              <a:buNone/>
            </a:pPr>
            <a:endParaRPr lang="en-US" sz="1200" b="1" dirty="0">
              <a:solidFill>
                <a:sysClr val="windowText" lastClr="000000"/>
              </a:solidFill>
              <a:latin typeface="Times New Roman" panose="02020603050405020304" pitchFamily="18" charset="0"/>
              <a:cs typeface="Times New Roman" panose="02020603050405020304" pitchFamily="18" charset="0"/>
            </a:endParaRPr>
          </a:p>
          <a:p>
            <a:pPr marL="109728" indent="0">
              <a:spcBef>
                <a:spcPts val="200"/>
              </a:spcBef>
              <a:buNone/>
            </a:pPr>
            <a:r>
              <a:rPr lang="en-US" sz="1200" b="1" dirty="0">
                <a:solidFill>
                  <a:sysClr val="windowText" lastClr="000000"/>
                </a:solidFill>
                <a:latin typeface="Times New Roman" panose="02020603050405020304" pitchFamily="18" charset="0"/>
                <a:cs typeface="Times New Roman" panose="02020603050405020304" pitchFamily="18" charset="0"/>
              </a:rPr>
              <a:t> </a:t>
            </a:r>
            <a:r>
              <a:rPr lang="en-US" b="0" i="0" u="none" strike="noStrike" dirty="0">
                <a:solidFill>
                  <a:srgbClr val="242424"/>
                </a:solidFill>
                <a:effectLst/>
                <a:latin typeface="Times New Roman" panose="02020603050405020304" pitchFamily="18" charset="0"/>
              </a:rPr>
              <a:t>confidentiality, integrity, and availability </a:t>
            </a:r>
            <a:endParaRPr lang="en-US" sz="1200" b="1" dirty="0">
              <a:solidFill>
                <a:sysClr val="windowText" lastClr="000000"/>
              </a:solidFill>
              <a:latin typeface="Arial"/>
            </a:endParaRPr>
          </a:p>
        </p:txBody>
      </p:sp>
      <p:sp>
        <p:nvSpPr>
          <p:cNvPr id="4" name="Slide Number Placeholder 3"/>
          <p:cNvSpPr>
            <a:spLocks noGrp="1"/>
          </p:cNvSpPr>
          <p:nvPr>
            <p:ph type="sldNum" sz="quarter" idx="5"/>
          </p:nvPr>
        </p:nvSpPr>
        <p:spPr/>
        <p:txBody>
          <a:bodyPr/>
          <a:lstStyle/>
          <a:p>
            <a:fld id="{995F8FE8-DF64-D143-A630-EC39AB906BF3}" type="slidenum">
              <a:rPr lang="en-CN" smtClean="0"/>
              <a:t>5</a:t>
            </a:fld>
            <a:endParaRPr lang="en-CN"/>
          </a:p>
        </p:txBody>
      </p:sp>
    </p:spTree>
    <p:extLst>
      <p:ext uri="{BB962C8B-B14F-4D97-AF65-F5344CB8AC3E}">
        <p14:creationId xmlns:p14="http://schemas.microsoft.com/office/powerpoint/2010/main" val="203210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indent="0">
              <a:spcBef>
                <a:spcPts val="200"/>
              </a:spcBef>
              <a:buNone/>
            </a:pPr>
            <a:r>
              <a:rPr lang="en-US" altLang="zh-CN" dirty="0">
                <a:latin typeface="Times New Roman" panose="02020603050405020304" pitchFamily="18" charset="0"/>
                <a:cs typeface="Times New Roman" panose="02020603050405020304" pitchFamily="18" charset="0"/>
              </a:rPr>
              <a:t>Safe Web Act </a:t>
            </a:r>
          </a:p>
          <a:p>
            <a:pPr marL="109728" indent="0">
              <a:spcBef>
                <a:spcPts val="200"/>
              </a:spcBef>
              <a:buNone/>
            </a:pPr>
            <a:r>
              <a:rPr lang="en-US" altLang="zh-CN" dirty="0">
                <a:latin typeface="Times New Roman" panose="02020603050405020304" pitchFamily="18" charset="0"/>
                <a:cs typeface="Times New Roman" panose="02020603050405020304" pitchFamily="18" charset="0"/>
              </a:rPr>
              <a:t>Payment Ca</a:t>
            </a:r>
          </a:p>
          <a:p>
            <a:pPr marL="109728" indent="0">
              <a:spcBef>
                <a:spcPts val="200"/>
              </a:spcBef>
              <a:buNone/>
            </a:pPr>
            <a:endParaRPr lang="en-US" altLang="zh-CN" dirty="0">
              <a:latin typeface="Times New Roman" panose="02020603050405020304" pitchFamily="18" charset="0"/>
              <a:cs typeface="Times New Roman" panose="02020603050405020304" pitchFamily="18" charset="0"/>
            </a:endParaRPr>
          </a:p>
          <a:p>
            <a:pPr marL="109728" indent="0">
              <a:spcBef>
                <a:spcPts val="200"/>
              </a:spcBef>
              <a:buNone/>
            </a:pPr>
            <a:r>
              <a:rPr lang="en-US" altLang="zh-CN" dirty="0" err="1">
                <a:latin typeface="Times New Roman" panose="02020603050405020304" pitchFamily="18" charset="0"/>
                <a:cs typeface="Times New Roman" panose="02020603050405020304" pitchFamily="18" charset="0"/>
              </a:rPr>
              <a:t>rd</a:t>
            </a:r>
            <a:r>
              <a:rPr lang="en-US" altLang="zh-CN" dirty="0">
                <a:latin typeface="Times New Roman" panose="02020603050405020304" pitchFamily="18" charset="0"/>
                <a:cs typeface="Times New Roman" panose="02020603050405020304" pitchFamily="18" charset="0"/>
              </a:rPr>
              <a:t> Industry Data Security Standard (PCI DSS)</a:t>
            </a:r>
          </a:p>
          <a:p>
            <a:pPr marL="109728" indent="0">
              <a:spcBef>
                <a:spcPts val="200"/>
              </a:spcBef>
              <a:buNone/>
            </a:pPr>
            <a:endParaRPr lang="en-US" sz="1200" b="1" dirty="0">
              <a:solidFill>
                <a:sysClr val="windowText" lastClr="000000"/>
              </a:solidFill>
              <a:latin typeface="Times New Roman" panose="02020603050405020304" pitchFamily="18" charset="0"/>
              <a:cs typeface="Times New Roman" panose="02020603050405020304" pitchFamily="18" charset="0"/>
            </a:endParaRPr>
          </a:p>
          <a:p>
            <a:pPr marL="109728" indent="0">
              <a:spcBef>
                <a:spcPts val="200"/>
              </a:spcBef>
              <a:buNone/>
            </a:pPr>
            <a:r>
              <a:rPr lang="en-US" sz="1200" b="1" dirty="0">
                <a:solidFill>
                  <a:sysClr val="windowText" lastClr="000000"/>
                </a:solidFill>
                <a:latin typeface="Times New Roman" panose="02020603050405020304" pitchFamily="18" charset="0"/>
                <a:cs typeface="Times New Roman" panose="02020603050405020304" pitchFamily="18" charset="0"/>
              </a:rPr>
              <a:t> </a:t>
            </a:r>
            <a:r>
              <a:rPr lang="en-US" b="0" i="0" u="none" strike="noStrike" dirty="0">
                <a:solidFill>
                  <a:srgbClr val="242424"/>
                </a:solidFill>
                <a:effectLst/>
                <a:latin typeface="Times New Roman" panose="02020603050405020304" pitchFamily="18" charset="0"/>
              </a:rPr>
              <a:t>confidentiality, integrity, and availability </a:t>
            </a:r>
            <a:endParaRPr lang="en-US" sz="1200" b="1" dirty="0">
              <a:solidFill>
                <a:sysClr val="windowText" lastClr="000000"/>
              </a:solidFill>
              <a:latin typeface="Arial"/>
            </a:endParaRPr>
          </a:p>
        </p:txBody>
      </p:sp>
      <p:sp>
        <p:nvSpPr>
          <p:cNvPr id="4" name="Slide Number Placeholder 3"/>
          <p:cNvSpPr>
            <a:spLocks noGrp="1"/>
          </p:cNvSpPr>
          <p:nvPr>
            <p:ph type="sldNum" sz="quarter" idx="5"/>
          </p:nvPr>
        </p:nvSpPr>
        <p:spPr/>
        <p:txBody>
          <a:bodyPr/>
          <a:lstStyle/>
          <a:p>
            <a:fld id="{995F8FE8-DF64-D143-A630-EC39AB906BF3}" type="slidenum">
              <a:rPr lang="en-CN" smtClean="0"/>
              <a:t>6</a:t>
            </a:fld>
            <a:endParaRPr lang="en-CN"/>
          </a:p>
        </p:txBody>
      </p:sp>
    </p:spTree>
    <p:extLst>
      <p:ext uri="{BB962C8B-B14F-4D97-AF65-F5344CB8AC3E}">
        <p14:creationId xmlns:p14="http://schemas.microsoft.com/office/powerpoint/2010/main" val="666221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indent="0">
              <a:spcBef>
                <a:spcPts val="200"/>
              </a:spcBef>
              <a:buNone/>
            </a:pPr>
            <a:r>
              <a:rPr lang="en-US" altLang="zh-CN" dirty="0">
                <a:latin typeface="Times New Roman" panose="02020603050405020304" pitchFamily="18" charset="0"/>
                <a:cs typeface="Times New Roman" panose="02020603050405020304" pitchFamily="18" charset="0"/>
              </a:rPr>
              <a:t>Safe Web Act </a:t>
            </a:r>
          </a:p>
          <a:p>
            <a:pPr marL="109728" indent="0">
              <a:spcBef>
                <a:spcPts val="200"/>
              </a:spcBef>
              <a:buNone/>
            </a:pPr>
            <a:r>
              <a:rPr lang="en-US" altLang="zh-CN" dirty="0">
                <a:latin typeface="Times New Roman" panose="02020603050405020304" pitchFamily="18" charset="0"/>
                <a:cs typeface="Times New Roman" panose="02020603050405020304" pitchFamily="18" charset="0"/>
              </a:rPr>
              <a:t>Payment Ca</a:t>
            </a:r>
          </a:p>
          <a:p>
            <a:pPr marL="109728" indent="0">
              <a:spcBef>
                <a:spcPts val="200"/>
              </a:spcBef>
              <a:buNone/>
            </a:pPr>
            <a:endParaRPr lang="en-US" altLang="zh-CN" dirty="0">
              <a:latin typeface="Times New Roman" panose="02020603050405020304" pitchFamily="18" charset="0"/>
              <a:cs typeface="Times New Roman" panose="02020603050405020304" pitchFamily="18" charset="0"/>
            </a:endParaRPr>
          </a:p>
          <a:p>
            <a:pPr marL="109728" indent="0">
              <a:spcBef>
                <a:spcPts val="200"/>
              </a:spcBef>
              <a:buNone/>
            </a:pPr>
            <a:r>
              <a:rPr lang="en-US" altLang="zh-CN" dirty="0" err="1">
                <a:latin typeface="Times New Roman" panose="02020603050405020304" pitchFamily="18" charset="0"/>
                <a:cs typeface="Times New Roman" panose="02020603050405020304" pitchFamily="18" charset="0"/>
              </a:rPr>
              <a:t>rd</a:t>
            </a:r>
            <a:r>
              <a:rPr lang="en-US" altLang="zh-CN" dirty="0">
                <a:latin typeface="Times New Roman" panose="02020603050405020304" pitchFamily="18" charset="0"/>
                <a:cs typeface="Times New Roman" panose="02020603050405020304" pitchFamily="18" charset="0"/>
              </a:rPr>
              <a:t> Industry Data Security Standard (PCI DSS)</a:t>
            </a:r>
          </a:p>
          <a:p>
            <a:pPr marL="109728" indent="0">
              <a:spcBef>
                <a:spcPts val="200"/>
              </a:spcBef>
              <a:buNone/>
            </a:pPr>
            <a:endParaRPr lang="en-US" sz="1200" b="1" dirty="0">
              <a:solidFill>
                <a:sysClr val="windowText" lastClr="000000"/>
              </a:solidFill>
              <a:latin typeface="Times New Roman" panose="02020603050405020304" pitchFamily="18" charset="0"/>
              <a:cs typeface="Times New Roman" panose="02020603050405020304" pitchFamily="18" charset="0"/>
            </a:endParaRPr>
          </a:p>
          <a:p>
            <a:pPr marL="109728" indent="0">
              <a:spcBef>
                <a:spcPts val="200"/>
              </a:spcBef>
              <a:buNone/>
            </a:pPr>
            <a:r>
              <a:rPr lang="en-US" sz="1200" b="1" dirty="0">
                <a:solidFill>
                  <a:sysClr val="windowText" lastClr="000000"/>
                </a:solidFill>
                <a:latin typeface="Times New Roman" panose="02020603050405020304" pitchFamily="18" charset="0"/>
                <a:cs typeface="Times New Roman" panose="02020603050405020304" pitchFamily="18" charset="0"/>
              </a:rPr>
              <a:t> </a:t>
            </a:r>
            <a:r>
              <a:rPr lang="en-US" b="0" i="0" u="none" strike="noStrike" dirty="0">
                <a:solidFill>
                  <a:srgbClr val="242424"/>
                </a:solidFill>
                <a:effectLst/>
                <a:latin typeface="Times New Roman" panose="02020603050405020304" pitchFamily="18" charset="0"/>
              </a:rPr>
              <a:t>confidentiality, integrity, and availability </a:t>
            </a:r>
            <a:endParaRPr lang="en-US" sz="1200" b="1" dirty="0">
              <a:solidFill>
                <a:sysClr val="windowText" lastClr="000000"/>
              </a:solidFill>
              <a:latin typeface="Arial"/>
            </a:endParaRPr>
          </a:p>
        </p:txBody>
      </p:sp>
      <p:sp>
        <p:nvSpPr>
          <p:cNvPr id="4" name="Slide Number Placeholder 3"/>
          <p:cNvSpPr>
            <a:spLocks noGrp="1"/>
          </p:cNvSpPr>
          <p:nvPr>
            <p:ph type="sldNum" sz="quarter" idx="5"/>
          </p:nvPr>
        </p:nvSpPr>
        <p:spPr/>
        <p:txBody>
          <a:bodyPr/>
          <a:lstStyle/>
          <a:p>
            <a:fld id="{995F8FE8-DF64-D143-A630-EC39AB906BF3}" type="slidenum">
              <a:rPr lang="en-CN" smtClean="0"/>
              <a:t>7</a:t>
            </a:fld>
            <a:endParaRPr lang="en-CN"/>
          </a:p>
        </p:txBody>
      </p:sp>
    </p:spTree>
    <p:extLst>
      <p:ext uri="{BB962C8B-B14F-4D97-AF65-F5344CB8AC3E}">
        <p14:creationId xmlns:p14="http://schemas.microsoft.com/office/powerpoint/2010/main" val="345727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marR="0" lvl="0" indent="0" algn="l" defTabSz="914400" rtl="0" eaLnBrk="1" fontAlgn="auto" latinLnBrk="0" hangingPunct="1">
              <a:lnSpc>
                <a:spcPct val="100000"/>
              </a:lnSpc>
              <a:spcBef>
                <a:spcPts val="200"/>
              </a:spcBef>
              <a:spcAft>
                <a:spcPts val="0"/>
              </a:spcAft>
              <a:buClrTx/>
              <a:buSzTx/>
              <a:buFontTx/>
              <a:buNone/>
              <a:tabLst/>
              <a:defRPr/>
            </a:pPr>
            <a:r>
              <a:rPr lang="en-US" altLang="zh-CN" dirty="0">
                <a:latin typeface="Times New Roman" panose="02020603050405020304" pitchFamily="18" charset="0"/>
                <a:cs typeface="Times New Roman" panose="02020603050405020304" pitchFamily="18" charset="0"/>
              </a:rPr>
              <a:t>EU Parliament and Council </a:t>
            </a:r>
          </a:p>
          <a:p>
            <a:pPr marL="109728" indent="0">
              <a:spcBef>
                <a:spcPts val="200"/>
              </a:spcBef>
              <a:buNone/>
            </a:pPr>
            <a:endParaRPr lang="en-US" altLang="zh-CN" dirty="0">
              <a:latin typeface="Times New Roman" panose="02020603050405020304" pitchFamily="18" charset="0"/>
              <a:cs typeface="Times New Roman" panose="02020603050405020304" pitchFamily="18" charset="0"/>
            </a:endParaRPr>
          </a:p>
          <a:p>
            <a:pPr marL="109728" indent="0">
              <a:spcBef>
                <a:spcPts val="200"/>
              </a:spcBef>
              <a:buNone/>
            </a:pPr>
            <a:r>
              <a:rPr lang="en-US" altLang="zh-CN" dirty="0">
                <a:latin typeface="Times New Roman" panose="02020603050405020304" pitchFamily="18" charset="0"/>
                <a:cs typeface="Times New Roman" panose="02020603050405020304" pitchFamily="18" charset="0"/>
              </a:rPr>
              <a:t>Safe Web Act </a:t>
            </a:r>
          </a:p>
          <a:p>
            <a:pPr marL="109728" indent="0">
              <a:spcBef>
                <a:spcPts val="200"/>
              </a:spcBef>
              <a:buNone/>
            </a:pPr>
            <a:r>
              <a:rPr lang="en-US" altLang="zh-CN" dirty="0">
                <a:latin typeface="Times New Roman" panose="02020603050405020304" pitchFamily="18" charset="0"/>
                <a:cs typeface="Times New Roman" panose="02020603050405020304" pitchFamily="18" charset="0"/>
              </a:rPr>
              <a:t>Payment Ca</a:t>
            </a:r>
          </a:p>
          <a:p>
            <a:pPr marL="109728" indent="0">
              <a:spcBef>
                <a:spcPts val="200"/>
              </a:spcBef>
              <a:buNone/>
            </a:pPr>
            <a:endParaRPr lang="en-US" altLang="zh-CN" dirty="0">
              <a:latin typeface="Times New Roman" panose="02020603050405020304" pitchFamily="18" charset="0"/>
              <a:cs typeface="Times New Roman" panose="02020603050405020304" pitchFamily="18" charset="0"/>
            </a:endParaRPr>
          </a:p>
          <a:p>
            <a:pPr marL="109728" indent="0">
              <a:spcBef>
                <a:spcPts val="200"/>
              </a:spcBef>
              <a:buNone/>
            </a:pPr>
            <a:r>
              <a:rPr lang="en-US" altLang="zh-CN" dirty="0" err="1">
                <a:latin typeface="Times New Roman" panose="02020603050405020304" pitchFamily="18" charset="0"/>
                <a:cs typeface="Times New Roman" panose="02020603050405020304" pitchFamily="18" charset="0"/>
              </a:rPr>
              <a:t>rd</a:t>
            </a:r>
            <a:r>
              <a:rPr lang="en-US" altLang="zh-CN" dirty="0">
                <a:latin typeface="Times New Roman" panose="02020603050405020304" pitchFamily="18" charset="0"/>
                <a:cs typeface="Times New Roman" panose="02020603050405020304" pitchFamily="18" charset="0"/>
              </a:rPr>
              <a:t> Industry Data Security Standard (PCI DSS)</a:t>
            </a:r>
          </a:p>
          <a:p>
            <a:pPr marL="109728" indent="0">
              <a:spcBef>
                <a:spcPts val="200"/>
              </a:spcBef>
              <a:buNone/>
            </a:pPr>
            <a:endParaRPr lang="en-US" altLang="zh-CN" dirty="0">
              <a:latin typeface="Times New Roman" panose="02020603050405020304" pitchFamily="18" charset="0"/>
              <a:cs typeface="Times New Roman" panose="02020603050405020304" pitchFamily="18" charset="0"/>
            </a:endParaRPr>
          </a:p>
          <a:p>
            <a:pPr marL="109728" indent="0">
              <a:spcBef>
                <a:spcPts val="200"/>
              </a:spcBef>
              <a:buNone/>
            </a:pPr>
            <a:endParaRPr lang="en-US" altLang="zh-CN" dirty="0">
              <a:latin typeface="Times New Roman" panose="02020603050405020304" pitchFamily="18" charset="0"/>
              <a:cs typeface="Times New Roman" panose="02020603050405020304" pitchFamily="18" charset="0"/>
            </a:endParaRPr>
          </a:p>
          <a:p>
            <a:pPr marL="109728" indent="0">
              <a:spcBef>
                <a:spcPts val="200"/>
              </a:spcBef>
              <a:buNone/>
            </a:pPr>
            <a:endParaRPr lang="en-US" sz="1200" b="1" dirty="0">
              <a:solidFill>
                <a:sysClr val="windowText" lastClr="000000"/>
              </a:solidFill>
              <a:latin typeface="Times New Roman" panose="02020603050405020304" pitchFamily="18" charset="0"/>
              <a:cs typeface="Times New Roman" panose="02020603050405020304" pitchFamily="18" charset="0"/>
            </a:endParaRPr>
          </a:p>
          <a:p>
            <a:pPr marL="109728" indent="0">
              <a:spcBef>
                <a:spcPts val="200"/>
              </a:spcBef>
              <a:buNone/>
            </a:pPr>
            <a:r>
              <a:rPr lang="en-US" sz="1200" b="1" dirty="0">
                <a:solidFill>
                  <a:sysClr val="windowText" lastClr="000000"/>
                </a:solidFill>
                <a:latin typeface="Times New Roman" panose="02020603050405020304" pitchFamily="18" charset="0"/>
                <a:cs typeface="Times New Roman" panose="02020603050405020304" pitchFamily="18" charset="0"/>
              </a:rPr>
              <a:t> </a:t>
            </a:r>
            <a:r>
              <a:rPr lang="en-US" b="0" i="0" u="none" strike="noStrike" dirty="0">
                <a:solidFill>
                  <a:srgbClr val="242424"/>
                </a:solidFill>
                <a:effectLst/>
                <a:latin typeface="Times New Roman" panose="02020603050405020304" pitchFamily="18" charset="0"/>
              </a:rPr>
              <a:t>confidentiality, integrity, and availability </a:t>
            </a:r>
            <a:endParaRPr lang="en-US" sz="1200" b="1" dirty="0">
              <a:solidFill>
                <a:sysClr val="windowText" lastClr="000000"/>
              </a:solidFill>
              <a:latin typeface="Arial"/>
            </a:endParaRPr>
          </a:p>
        </p:txBody>
      </p:sp>
      <p:sp>
        <p:nvSpPr>
          <p:cNvPr id="4" name="Slide Number Placeholder 3"/>
          <p:cNvSpPr>
            <a:spLocks noGrp="1"/>
          </p:cNvSpPr>
          <p:nvPr>
            <p:ph type="sldNum" sz="quarter" idx="5"/>
          </p:nvPr>
        </p:nvSpPr>
        <p:spPr/>
        <p:txBody>
          <a:bodyPr/>
          <a:lstStyle/>
          <a:p>
            <a:fld id="{995F8FE8-DF64-D143-A630-EC39AB906BF3}" type="slidenum">
              <a:rPr lang="en-CN" smtClean="0"/>
              <a:t>8</a:t>
            </a:fld>
            <a:endParaRPr lang="en-CN"/>
          </a:p>
        </p:txBody>
      </p:sp>
    </p:spTree>
    <p:extLst>
      <p:ext uri="{BB962C8B-B14F-4D97-AF65-F5344CB8AC3E}">
        <p14:creationId xmlns:p14="http://schemas.microsoft.com/office/powerpoint/2010/main" val="3626635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marR="0" lvl="0" indent="0" algn="l" defTabSz="914400" rtl="0" eaLnBrk="1" fontAlgn="auto" latinLnBrk="0" hangingPunct="1">
              <a:lnSpc>
                <a:spcPct val="100000"/>
              </a:lnSpc>
              <a:spcBef>
                <a:spcPts val="200"/>
              </a:spcBef>
              <a:spcAft>
                <a:spcPts val="0"/>
              </a:spcAft>
              <a:buClrTx/>
              <a:buSzTx/>
              <a:buFontTx/>
              <a:buNone/>
              <a:tabLst/>
              <a:defRPr/>
            </a:pPr>
            <a:r>
              <a:rPr lang="en-US" altLang="zh-CN" dirty="0">
                <a:latin typeface="Times New Roman" panose="02020603050405020304" pitchFamily="18" charset="0"/>
                <a:cs typeface="Times New Roman" panose="02020603050405020304" pitchFamily="18" charset="0"/>
              </a:rPr>
              <a:t>EU Parliament and Council </a:t>
            </a:r>
          </a:p>
          <a:p>
            <a:pPr marL="109728" indent="0">
              <a:spcBef>
                <a:spcPts val="200"/>
              </a:spcBef>
              <a:buNone/>
            </a:pPr>
            <a:endParaRPr lang="en-US" altLang="zh-CN" dirty="0">
              <a:latin typeface="Times New Roman" panose="02020603050405020304" pitchFamily="18" charset="0"/>
              <a:cs typeface="Times New Roman" panose="02020603050405020304" pitchFamily="18" charset="0"/>
            </a:endParaRPr>
          </a:p>
          <a:p>
            <a:pPr marL="109728" indent="0">
              <a:spcBef>
                <a:spcPts val="200"/>
              </a:spcBef>
              <a:buNone/>
            </a:pPr>
            <a:r>
              <a:rPr lang="en-US" altLang="zh-CN" dirty="0">
                <a:latin typeface="Times New Roman" panose="02020603050405020304" pitchFamily="18" charset="0"/>
                <a:cs typeface="Times New Roman" panose="02020603050405020304" pitchFamily="18" charset="0"/>
              </a:rPr>
              <a:t>Safe Web Act </a:t>
            </a:r>
          </a:p>
          <a:p>
            <a:pPr marL="109728" indent="0">
              <a:spcBef>
                <a:spcPts val="200"/>
              </a:spcBef>
              <a:buNone/>
            </a:pPr>
            <a:r>
              <a:rPr lang="en-US" altLang="zh-CN" dirty="0">
                <a:latin typeface="Times New Roman" panose="02020603050405020304" pitchFamily="18" charset="0"/>
                <a:cs typeface="Times New Roman" panose="02020603050405020304" pitchFamily="18" charset="0"/>
              </a:rPr>
              <a:t>Payment Ca</a:t>
            </a:r>
          </a:p>
          <a:p>
            <a:pPr marL="109728" indent="0">
              <a:spcBef>
                <a:spcPts val="200"/>
              </a:spcBef>
              <a:buNone/>
            </a:pPr>
            <a:endParaRPr lang="en-US" altLang="zh-CN" dirty="0">
              <a:latin typeface="Times New Roman" panose="02020603050405020304" pitchFamily="18" charset="0"/>
              <a:cs typeface="Times New Roman" panose="02020603050405020304" pitchFamily="18" charset="0"/>
            </a:endParaRPr>
          </a:p>
          <a:p>
            <a:pPr marL="109728" indent="0">
              <a:spcBef>
                <a:spcPts val="200"/>
              </a:spcBef>
              <a:buNone/>
            </a:pPr>
            <a:r>
              <a:rPr lang="en-US" altLang="zh-CN" dirty="0" err="1">
                <a:latin typeface="Times New Roman" panose="02020603050405020304" pitchFamily="18" charset="0"/>
                <a:cs typeface="Times New Roman" panose="02020603050405020304" pitchFamily="18" charset="0"/>
              </a:rPr>
              <a:t>rd</a:t>
            </a:r>
            <a:r>
              <a:rPr lang="en-US" altLang="zh-CN" dirty="0">
                <a:latin typeface="Times New Roman" panose="02020603050405020304" pitchFamily="18" charset="0"/>
                <a:cs typeface="Times New Roman" panose="02020603050405020304" pitchFamily="18" charset="0"/>
              </a:rPr>
              <a:t> Industry Data Security Standard (PCI DSS)</a:t>
            </a:r>
          </a:p>
          <a:p>
            <a:pPr marL="109728" indent="0">
              <a:spcBef>
                <a:spcPts val="200"/>
              </a:spcBef>
              <a:buNone/>
            </a:pPr>
            <a:endParaRPr lang="en-US" altLang="zh-CN" dirty="0">
              <a:latin typeface="Times New Roman" panose="02020603050405020304" pitchFamily="18" charset="0"/>
              <a:cs typeface="Times New Roman" panose="02020603050405020304" pitchFamily="18" charset="0"/>
            </a:endParaRPr>
          </a:p>
          <a:p>
            <a:pPr marL="109728" indent="0">
              <a:spcBef>
                <a:spcPts val="200"/>
              </a:spcBef>
              <a:buNone/>
            </a:pPr>
            <a:endParaRPr lang="en-US" altLang="zh-CN" dirty="0">
              <a:latin typeface="Times New Roman" panose="02020603050405020304" pitchFamily="18" charset="0"/>
              <a:cs typeface="Times New Roman" panose="02020603050405020304" pitchFamily="18" charset="0"/>
            </a:endParaRPr>
          </a:p>
          <a:p>
            <a:pPr marL="109728" indent="0">
              <a:spcBef>
                <a:spcPts val="200"/>
              </a:spcBef>
              <a:buNone/>
            </a:pPr>
            <a:endParaRPr lang="en-US" sz="1200" b="1" dirty="0">
              <a:solidFill>
                <a:sysClr val="windowText" lastClr="000000"/>
              </a:solidFill>
              <a:latin typeface="Times New Roman" panose="02020603050405020304" pitchFamily="18" charset="0"/>
              <a:cs typeface="Times New Roman" panose="02020603050405020304" pitchFamily="18" charset="0"/>
            </a:endParaRPr>
          </a:p>
          <a:p>
            <a:pPr marL="109728" indent="0">
              <a:spcBef>
                <a:spcPts val="200"/>
              </a:spcBef>
              <a:buNone/>
            </a:pPr>
            <a:r>
              <a:rPr lang="en-US" sz="1200" b="1" dirty="0">
                <a:solidFill>
                  <a:sysClr val="windowText" lastClr="000000"/>
                </a:solidFill>
                <a:latin typeface="Times New Roman" panose="02020603050405020304" pitchFamily="18" charset="0"/>
                <a:cs typeface="Times New Roman" panose="02020603050405020304" pitchFamily="18" charset="0"/>
              </a:rPr>
              <a:t> </a:t>
            </a:r>
            <a:r>
              <a:rPr lang="en-US" b="0" i="0" u="none" strike="noStrike" dirty="0">
                <a:solidFill>
                  <a:srgbClr val="242424"/>
                </a:solidFill>
                <a:effectLst/>
                <a:latin typeface="Times New Roman" panose="02020603050405020304" pitchFamily="18" charset="0"/>
              </a:rPr>
              <a:t>confidentiality, integrity, and availability </a:t>
            </a:r>
            <a:endParaRPr lang="en-US" sz="1200" b="1" dirty="0">
              <a:solidFill>
                <a:sysClr val="windowText" lastClr="000000"/>
              </a:solidFill>
              <a:latin typeface="Arial"/>
            </a:endParaRPr>
          </a:p>
        </p:txBody>
      </p:sp>
      <p:sp>
        <p:nvSpPr>
          <p:cNvPr id="4" name="Slide Number Placeholder 3"/>
          <p:cNvSpPr>
            <a:spLocks noGrp="1"/>
          </p:cNvSpPr>
          <p:nvPr>
            <p:ph type="sldNum" sz="quarter" idx="5"/>
          </p:nvPr>
        </p:nvSpPr>
        <p:spPr/>
        <p:txBody>
          <a:bodyPr/>
          <a:lstStyle/>
          <a:p>
            <a:fld id="{995F8FE8-DF64-D143-A630-EC39AB906BF3}" type="slidenum">
              <a:rPr lang="en-CN" smtClean="0"/>
              <a:t>9</a:t>
            </a:fld>
            <a:endParaRPr lang="en-CN"/>
          </a:p>
        </p:txBody>
      </p:sp>
    </p:spTree>
    <p:extLst>
      <p:ext uri="{BB962C8B-B14F-4D97-AF65-F5344CB8AC3E}">
        <p14:creationId xmlns:p14="http://schemas.microsoft.com/office/powerpoint/2010/main" val="558837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7C7FF-E62C-4440-A2B0-004D92619A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N"/>
          </a:p>
        </p:txBody>
      </p:sp>
      <p:sp>
        <p:nvSpPr>
          <p:cNvPr id="3" name="Subtitle 2">
            <a:extLst>
              <a:ext uri="{FF2B5EF4-FFF2-40B4-BE49-F238E27FC236}">
                <a16:creationId xmlns:a16="http://schemas.microsoft.com/office/drawing/2014/main" id="{05DBD222-3716-9642-B28B-AFDB19E578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N"/>
          </a:p>
        </p:txBody>
      </p:sp>
      <p:sp>
        <p:nvSpPr>
          <p:cNvPr id="4" name="Date Placeholder 3">
            <a:extLst>
              <a:ext uri="{FF2B5EF4-FFF2-40B4-BE49-F238E27FC236}">
                <a16:creationId xmlns:a16="http://schemas.microsoft.com/office/drawing/2014/main" id="{9253E41A-3E6C-5C49-ACB6-EC8492EEE40A}"/>
              </a:ext>
            </a:extLst>
          </p:cNvPr>
          <p:cNvSpPr>
            <a:spLocks noGrp="1"/>
          </p:cNvSpPr>
          <p:nvPr>
            <p:ph type="dt" sz="half" idx="10"/>
          </p:nvPr>
        </p:nvSpPr>
        <p:spPr/>
        <p:txBody>
          <a:bodyPr/>
          <a:lstStyle/>
          <a:p>
            <a:fld id="{485DBF54-0EA1-A64A-A12D-B9A5DA634481}" type="datetime1">
              <a:rPr lang="en-US" smtClean="0"/>
              <a:t>4/21/2023</a:t>
            </a:fld>
            <a:endParaRPr lang="en-US"/>
          </a:p>
        </p:txBody>
      </p:sp>
      <p:sp>
        <p:nvSpPr>
          <p:cNvPr id="5" name="Footer Placeholder 4">
            <a:extLst>
              <a:ext uri="{FF2B5EF4-FFF2-40B4-BE49-F238E27FC236}">
                <a16:creationId xmlns:a16="http://schemas.microsoft.com/office/drawing/2014/main" id="{E3988369-03C7-444D-AD0C-CBE38ACEF6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BB9A73-A20C-2044-8801-13F980B025BC}"/>
              </a:ext>
            </a:extLst>
          </p:cNvPr>
          <p:cNvSpPr>
            <a:spLocks noGrp="1"/>
          </p:cNvSpPr>
          <p:nvPr>
            <p:ph type="sldNum" sz="quarter" idx="12"/>
          </p:nvPr>
        </p:nvSpPr>
        <p:spPr/>
        <p:txBody>
          <a:bodyPr/>
          <a:lstStyle/>
          <a:p>
            <a:fld id="{949AE235-FD46-4D44-8AB9-22A91C32C60E}" type="slidenum">
              <a:rPr lang="en-US" smtClean="0"/>
              <a:t>‹Nº›</a:t>
            </a:fld>
            <a:endParaRPr lang="en-US"/>
          </a:p>
        </p:txBody>
      </p:sp>
    </p:spTree>
    <p:extLst>
      <p:ext uri="{BB962C8B-B14F-4D97-AF65-F5344CB8AC3E}">
        <p14:creationId xmlns:p14="http://schemas.microsoft.com/office/powerpoint/2010/main" val="2395266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6BB60-671C-EC47-8809-A345C870C13F}"/>
              </a:ext>
            </a:extLst>
          </p:cNvPr>
          <p:cNvSpPr>
            <a:spLocks noGrp="1"/>
          </p:cNvSpPr>
          <p:nvPr>
            <p:ph type="title"/>
          </p:nvPr>
        </p:nvSpPr>
        <p:spPr/>
        <p:txBody>
          <a:bodyPr/>
          <a:lstStyle/>
          <a:p>
            <a:r>
              <a:rPr lang="en-US"/>
              <a:t>Click to edit Master title style</a:t>
            </a:r>
            <a:endParaRPr lang="en-CN"/>
          </a:p>
        </p:txBody>
      </p:sp>
      <p:sp>
        <p:nvSpPr>
          <p:cNvPr id="3" name="Vertical Text Placeholder 2">
            <a:extLst>
              <a:ext uri="{FF2B5EF4-FFF2-40B4-BE49-F238E27FC236}">
                <a16:creationId xmlns:a16="http://schemas.microsoft.com/office/drawing/2014/main" id="{D206F414-8F83-A24F-8415-C75045CA7C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CEDBEDBB-E28F-484F-9BE1-ACC8F2651D03}"/>
              </a:ext>
            </a:extLst>
          </p:cNvPr>
          <p:cNvSpPr>
            <a:spLocks noGrp="1"/>
          </p:cNvSpPr>
          <p:nvPr>
            <p:ph type="dt" sz="half" idx="10"/>
          </p:nvPr>
        </p:nvSpPr>
        <p:spPr/>
        <p:txBody>
          <a:bodyPr/>
          <a:lstStyle/>
          <a:p>
            <a:fld id="{E7EF85D7-C3E0-9142-9490-937C5C34DA1E}" type="datetime1">
              <a:rPr lang="en-US" smtClean="0"/>
              <a:t>4/21/2023</a:t>
            </a:fld>
            <a:endParaRPr lang="en-US"/>
          </a:p>
        </p:txBody>
      </p:sp>
      <p:sp>
        <p:nvSpPr>
          <p:cNvPr id="5" name="Footer Placeholder 4">
            <a:extLst>
              <a:ext uri="{FF2B5EF4-FFF2-40B4-BE49-F238E27FC236}">
                <a16:creationId xmlns:a16="http://schemas.microsoft.com/office/drawing/2014/main" id="{F0633010-EF66-F44C-9EF3-57B051AEB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85B1BD-B400-DF42-B3C2-4898A90AA64D}"/>
              </a:ext>
            </a:extLst>
          </p:cNvPr>
          <p:cNvSpPr>
            <a:spLocks noGrp="1"/>
          </p:cNvSpPr>
          <p:nvPr>
            <p:ph type="sldNum" sz="quarter" idx="12"/>
          </p:nvPr>
        </p:nvSpPr>
        <p:spPr/>
        <p:txBody>
          <a:bodyPr/>
          <a:lstStyle/>
          <a:p>
            <a:fld id="{949AE235-FD46-4D44-8AB9-22A91C32C60E}" type="slidenum">
              <a:rPr lang="en-US" smtClean="0"/>
              <a:t>‹Nº›</a:t>
            </a:fld>
            <a:endParaRPr lang="en-US"/>
          </a:p>
        </p:txBody>
      </p:sp>
    </p:spTree>
    <p:extLst>
      <p:ext uri="{BB962C8B-B14F-4D97-AF65-F5344CB8AC3E}">
        <p14:creationId xmlns:p14="http://schemas.microsoft.com/office/powerpoint/2010/main" val="3901714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6F3BF8-36C4-9C40-B572-002293207CF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N"/>
          </a:p>
        </p:txBody>
      </p:sp>
      <p:sp>
        <p:nvSpPr>
          <p:cNvPr id="3" name="Vertical Text Placeholder 2">
            <a:extLst>
              <a:ext uri="{FF2B5EF4-FFF2-40B4-BE49-F238E27FC236}">
                <a16:creationId xmlns:a16="http://schemas.microsoft.com/office/drawing/2014/main" id="{BE84F7FA-FC2E-5541-9783-36E4B17B4F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F7511B9E-F97F-9F42-AEFC-30BAF6559DE6}"/>
              </a:ext>
            </a:extLst>
          </p:cNvPr>
          <p:cNvSpPr>
            <a:spLocks noGrp="1"/>
          </p:cNvSpPr>
          <p:nvPr>
            <p:ph type="dt" sz="half" idx="10"/>
          </p:nvPr>
        </p:nvSpPr>
        <p:spPr/>
        <p:txBody>
          <a:bodyPr/>
          <a:lstStyle/>
          <a:p>
            <a:fld id="{92779B58-C35A-5A49-8850-C60813361014}" type="datetime1">
              <a:rPr lang="en-US" smtClean="0"/>
              <a:t>4/21/2023</a:t>
            </a:fld>
            <a:endParaRPr lang="en-US"/>
          </a:p>
        </p:txBody>
      </p:sp>
      <p:sp>
        <p:nvSpPr>
          <p:cNvPr id="5" name="Footer Placeholder 4">
            <a:extLst>
              <a:ext uri="{FF2B5EF4-FFF2-40B4-BE49-F238E27FC236}">
                <a16:creationId xmlns:a16="http://schemas.microsoft.com/office/drawing/2014/main" id="{833C7682-35C5-CE4B-8FE6-89F16E3DB7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2CDD97-1022-3245-885B-1FCA6E36FC41}"/>
              </a:ext>
            </a:extLst>
          </p:cNvPr>
          <p:cNvSpPr>
            <a:spLocks noGrp="1"/>
          </p:cNvSpPr>
          <p:nvPr>
            <p:ph type="sldNum" sz="quarter" idx="12"/>
          </p:nvPr>
        </p:nvSpPr>
        <p:spPr/>
        <p:txBody>
          <a:bodyPr/>
          <a:lstStyle/>
          <a:p>
            <a:fld id="{949AE235-FD46-4D44-8AB9-22A91C32C60E}" type="slidenum">
              <a:rPr lang="en-US" smtClean="0"/>
              <a:t>‹Nº›</a:t>
            </a:fld>
            <a:endParaRPr lang="en-US"/>
          </a:p>
        </p:txBody>
      </p:sp>
    </p:spTree>
    <p:extLst>
      <p:ext uri="{BB962C8B-B14F-4D97-AF65-F5344CB8AC3E}">
        <p14:creationId xmlns:p14="http://schemas.microsoft.com/office/powerpoint/2010/main" val="3671012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CCE06-6B44-C34F-92ED-3E86B3BE6BFA}"/>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92656F9E-3D3B-0E4A-81EF-4DC8A87325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C2EEA8EE-E017-7E49-BCE9-4A111D16FC86}"/>
              </a:ext>
            </a:extLst>
          </p:cNvPr>
          <p:cNvSpPr>
            <a:spLocks noGrp="1"/>
          </p:cNvSpPr>
          <p:nvPr>
            <p:ph type="dt" sz="half" idx="10"/>
          </p:nvPr>
        </p:nvSpPr>
        <p:spPr/>
        <p:txBody>
          <a:bodyPr/>
          <a:lstStyle/>
          <a:p>
            <a:fld id="{0A6AD7F1-859E-C947-99F8-946900EC3E72}" type="datetime1">
              <a:rPr lang="en-US" smtClean="0"/>
              <a:t>4/21/2023</a:t>
            </a:fld>
            <a:endParaRPr lang="en-US"/>
          </a:p>
        </p:txBody>
      </p:sp>
      <p:sp>
        <p:nvSpPr>
          <p:cNvPr id="5" name="Footer Placeholder 4">
            <a:extLst>
              <a:ext uri="{FF2B5EF4-FFF2-40B4-BE49-F238E27FC236}">
                <a16:creationId xmlns:a16="http://schemas.microsoft.com/office/drawing/2014/main" id="{DD716EC5-C75F-C64F-A418-146216B651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66D413-29D0-7D4B-B94D-24BF3185CEA8}"/>
              </a:ext>
            </a:extLst>
          </p:cNvPr>
          <p:cNvSpPr>
            <a:spLocks noGrp="1"/>
          </p:cNvSpPr>
          <p:nvPr>
            <p:ph type="sldNum" sz="quarter" idx="12"/>
          </p:nvPr>
        </p:nvSpPr>
        <p:spPr/>
        <p:txBody>
          <a:bodyPr/>
          <a:lstStyle/>
          <a:p>
            <a:fld id="{949AE235-FD46-4D44-8AB9-22A91C32C60E}" type="slidenum">
              <a:rPr lang="en-US" smtClean="0"/>
              <a:t>‹Nº›</a:t>
            </a:fld>
            <a:endParaRPr lang="en-US"/>
          </a:p>
        </p:txBody>
      </p:sp>
    </p:spTree>
    <p:extLst>
      <p:ext uri="{BB962C8B-B14F-4D97-AF65-F5344CB8AC3E}">
        <p14:creationId xmlns:p14="http://schemas.microsoft.com/office/powerpoint/2010/main" val="3536254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AB452-1A59-154A-ADBA-6972E98F19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N"/>
          </a:p>
        </p:txBody>
      </p:sp>
      <p:sp>
        <p:nvSpPr>
          <p:cNvPr id="3" name="Text Placeholder 2">
            <a:extLst>
              <a:ext uri="{FF2B5EF4-FFF2-40B4-BE49-F238E27FC236}">
                <a16:creationId xmlns:a16="http://schemas.microsoft.com/office/drawing/2014/main" id="{6B0A7A14-9EA5-DA46-B0AC-777CFFB6C5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2F3CB0-0B17-4049-83ED-A3D302402F24}"/>
              </a:ext>
            </a:extLst>
          </p:cNvPr>
          <p:cNvSpPr>
            <a:spLocks noGrp="1"/>
          </p:cNvSpPr>
          <p:nvPr>
            <p:ph type="dt" sz="half" idx="10"/>
          </p:nvPr>
        </p:nvSpPr>
        <p:spPr/>
        <p:txBody>
          <a:bodyPr/>
          <a:lstStyle/>
          <a:p>
            <a:fld id="{340BE62E-7AA5-8D44-98E4-109081F9131A}" type="datetime1">
              <a:rPr lang="en-US" smtClean="0"/>
              <a:t>4/21/2023</a:t>
            </a:fld>
            <a:endParaRPr lang="en-US"/>
          </a:p>
        </p:txBody>
      </p:sp>
      <p:sp>
        <p:nvSpPr>
          <p:cNvPr id="5" name="Footer Placeholder 4">
            <a:extLst>
              <a:ext uri="{FF2B5EF4-FFF2-40B4-BE49-F238E27FC236}">
                <a16:creationId xmlns:a16="http://schemas.microsoft.com/office/drawing/2014/main" id="{54DABF3B-30F8-C24A-8642-AD999F1EF6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E1BE28-95ED-1347-BF8C-304DFBB08972}"/>
              </a:ext>
            </a:extLst>
          </p:cNvPr>
          <p:cNvSpPr>
            <a:spLocks noGrp="1"/>
          </p:cNvSpPr>
          <p:nvPr>
            <p:ph type="sldNum" sz="quarter" idx="12"/>
          </p:nvPr>
        </p:nvSpPr>
        <p:spPr/>
        <p:txBody>
          <a:bodyPr/>
          <a:lstStyle/>
          <a:p>
            <a:fld id="{949AE235-FD46-4D44-8AB9-22A91C32C60E}" type="slidenum">
              <a:rPr lang="en-US" smtClean="0"/>
              <a:t>‹Nº›</a:t>
            </a:fld>
            <a:endParaRPr lang="en-US"/>
          </a:p>
        </p:txBody>
      </p:sp>
    </p:spTree>
    <p:extLst>
      <p:ext uri="{BB962C8B-B14F-4D97-AF65-F5344CB8AC3E}">
        <p14:creationId xmlns:p14="http://schemas.microsoft.com/office/powerpoint/2010/main" val="4041809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A306D-F78A-234C-8ABA-30918B2AA71F}"/>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4EAD9348-E2F2-0E4E-8797-60C1E676EF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Content Placeholder 3">
            <a:extLst>
              <a:ext uri="{FF2B5EF4-FFF2-40B4-BE49-F238E27FC236}">
                <a16:creationId xmlns:a16="http://schemas.microsoft.com/office/drawing/2014/main" id="{71B33C7D-2E2C-7642-B94A-E663D14403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5" name="Date Placeholder 4">
            <a:extLst>
              <a:ext uri="{FF2B5EF4-FFF2-40B4-BE49-F238E27FC236}">
                <a16:creationId xmlns:a16="http://schemas.microsoft.com/office/drawing/2014/main" id="{09AEF763-B41A-3340-9343-43E61E2DE68F}"/>
              </a:ext>
            </a:extLst>
          </p:cNvPr>
          <p:cNvSpPr>
            <a:spLocks noGrp="1"/>
          </p:cNvSpPr>
          <p:nvPr>
            <p:ph type="dt" sz="half" idx="10"/>
          </p:nvPr>
        </p:nvSpPr>
        <p:spPr/>
        <p:txBody>
          <a:bodyPr/>
          <a:lstStyle/>
          <a:p>
            <a:fld id="{16F8EA72-26AC-8442-AD38-184668C760EA}" type="datetime1">
              <a:rPr lang="en-US" smtClean="0"/>
              <a:t>4/21/2023</a:t>
            </a:fld>
            <a:endParaRPr lang="en-US"/>
          </a:p>
        </p:txBody>
      </p:sp>
      <p:sp>
        <p:nvSpPr>
          <p:cNvPr id="6" name="Footer Placeholder 5">
            <a:extLst>
              <a:ext uri="{FF2B5EF4-FFF2-40B4-BE49-F238E27FC236}">
                <a16:creationId xmlns:a16="http://schemas.microsoft.com/office/drawing/2014/main" id="{F36F1CFB-0AD1-6B4D-A5A3-AE58292DB3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78CFC8-8A39-8340-9106-426373CA2E89}"/>
              </a:ext>
            </a:extLst>
          </p:cNvPr>
          <p:cNvSpPr>
            <a:spLocks noGrp="1"/>
          </p:cNvSpPr>
          <p:nvPr>
            <p:ph type="sldNum" sz="quarter" idx="12"/>
          </p:nvPr>
        </p:nvSpPr>
        <p:spPr/>
        <p:txBody>
          <a:bodyPr/>
          <a:lstStyle/>
          <a:p>
            <a:fld id="{949AE235-FD46-4D44-8AB9-22A91C32C60E}" type="slidenum">
              <a:rPr lang="en-US" smtClean="0"/>
              <a:t>‹Nº›</a:t>
            </a:fld>
            <a:endParaRPr lang="en-US"/>
          </a:p>
        </p:txBody>
      </p:sp>
    </p:spTree>
    <p:extLst>
      <p:ext uri="{BB962C8B-B14F-4D97-AF65-F5344CB8AC3E}">
        <p14:creationId xmlns:p14="http://schemas.microsoft.com/office/powerpoint/2010/main" val="958419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D41E6-C12B-D143-AC11-AD8716DCE799}"/>
              </a:ext>
            </a:extLst>
          </p:cNvPr>
          <p:cNvSpPr>
            <a:spLocks noGrp="1"/>
          </p:cNvSpPr>
          <p:nvPr>
            <p:ph type="title"/>
          </p:nvPr>
        </p:nvSpPr>
        <p:spPr>
          <a:xfrm>
            <a:off x="839788" y="365125"/>
            <a:ext cx="10515600" cy="1325563"/>
          </a:xfrm>
        </p:spPr>
        <p:txBody>
          <a:bodyPr/>
          <a:lstStyle/>
          <a:p>
            <a:r>
              <a:rPr lang="en-US"/>
              <a:t>Click to edit Master title style</a:t>
            </a:r>
            <a:endParaRPr lang="en-CN"/>
          </a:p>
        </p:txBody>
      </p:sp>
      <p:sp>
        <p:nvSpPr>
          <p:cNvPr id="3" name="Text Placeholder 2">
            <a:extLst>
              <a:ext uri="{FF2B5EF4-FFF2-40B4-BE49-F238E27FC236}">
                <a16:creationId xmlns:a16="http://schemas.microsoft.com/office/drawing/2014/main" id="{E6C237D9-62D0-AB41-B7D0-EEEB3E8A72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D76B51-C716-3C46-87A4-6E4D623DC5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5" name="Text Placeholder 4">
            <a:extLst>
              <a:ext uri="{FF2B5EF4-FFF2-40B4-BE49-F238E27FC236}">
                <a16:creationId xmlns:a16="http://schemas.microsoft.com/office/drawing/2014/main" id="{5A9C5E5F-1CE9-734D-AD76-13C1CB4CCB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FD833E-E09E-2843-8FDE-B6A4CD2D95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7" name="Date Placeholder 6">
            <a:extLst>
              <a:ext uri="{FF2B5EF4-FFF2-40B4-BE49-F238E27FC236}">
                <a16:creationId xmlns:a16="http://schemas.microsoft.com/office/drawing/2014/main" id="{206CA59A-23B3-DE4B-B398-08E53DB3FC82}"/>
              </a:ext>
            </a:extLst>
          </p:cNvPr>
          <p:cNvSpPr>
            <a:spLocks noGrp="1"/>
          </p:cNvSpPr>
          <p:nvPr>
            <p:ph type="dt" sz="half" idx="10"/>
          </p:nvPr>
        </p:nvSpPr>
        <p:spPr/>
        <p:txBody>
          <a:bodyPr/>
          <a:lstStyle/>
          <a:p>
            <a:fld id="{DB6A6200-FB25-E846-8CDC-31915F5EE37D}" type="datetime1">
              <a:rPr lang="en-US" smtClean="0"/>
              <a:t>4/21/2023</a:t>
            </a:fld>
            <a:endParaRPr lang="en-US"/>
          </a:p>
        </p:txBody>
      </p:sp>
      <p:sp>
        <p:nvSpPr>
          <p:cNvPr id="8" name="Footer Placeholder 7">
            <a:extLst>
              <a:ext uri="{FF2B5EF4-FFF2-40B4-BE49-F238E27FC236}">
                <a16:creationId xmlns:a16="http://schemas.microsoft.com/office/drawing/2014/main" id="{D031F7C3-F6E5-2D47-8267-3E7C4F5FE4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3FB3C6-26B1-B84D-B36A-E20F408C9195}"/>
              </a:ext>
            </a:extLst>
          </p:cNvPr>
          <p:cNvSpPr>
            <a:spLocks noGrp="1"/>
          </p:cNvSpPr>
          <p:nvPr>
            <p:ph type="sldNum" sz="quarter" idx="12"/>
          </p:nvPr>
        </p:nvSpPr>
        <p:spPr/>
        <p:txBody>
          <a:bodyPr/>
          <a:lstStyle/>
          <a:p>
            <a:fld id="{949AE235-FD46-4D44-8AB9-22A91C32C60E}" type="slidenum">
              <a:rPr lang="en-US" smtClean="0"/>
              <a:t>‹Nº›</a:t>
            </a:fld>
            <a:endParaRPr lang="en-US"/>
          </a:p>
        </p:txBody>
      </p:sp>
    </p:spTree>
    <p:extLst>
      <p:ext uri="{BB962C8B-B14F-4D97-AF65-F5344CB8AC3E}">
        <p14:creationId xmlns:p14="http://schemas.microsoft.com/office/powerpoint/2010/main" val="3860384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C13E0-58AB-6248-BB68-2D48D967DF97}"/>
              </a:ext>
            </a:extLst>
          </p:cNvPr>
          <p:cNvSpPr>
            <a:spLocks noGrp="1"/>
          </p:cNvSpPr>
          <p:nvPr>
            <p:ph type="title"/>
          </p:nvPr>
        </p:nvSpPr>
        <p:spPr/>
        <p:txBody>
          <a:bodyPr/>
          <a:lstStyle/>
          <a:p>
            <a:r>
              <a:rPr lang="en-US"/>
              <a:t>Click to edit Master title style</a:t>
            </a:r>
            <a:endParaRPr lang="en-CN"/>
          </a:p>
        </p:txBody>
      </p:sp>
      <p:sp>
        <p:nvSpPr>
          <p:cNvPr id="3" name="Date Placeholder 2">
            <a:extLst>
              <a:ext uri="{FF2B5EF4-FFF2-40B4-BE49-F238E27FC236}">
                <a16:creationId xmlns:a16="http://schemas.microsoft.com/office/drawing/2014/main" id="{26E5EF6B-0E8C-8F4A-91E8-AD51BB20E645}"/>
              </a:ext>
            </a:extLst>
          </p:cNvPr>
          <p:cNvSpPr>
            <a:spLocks noGrp="1"/>
          </p:cNvSpPr>
          <p:nvPr>
            <p:ph type="dt" sz="half" idx="10"/>
          </p:nvPr>
        </p:nvSpPr>
        <p:spPr/>
        <p:txBody>
          <a:bodyPr/>
          <a:lstStyle/>
          <a:p>
            <a:fld id="{EE2DC6C5-E869-924C-8FFC-F5D71B784571}" type="datetime1">
              <a:rPr lang="en-US" smtClean="0"/>
              <a:t>4/21/2023</a:t>
            </a:fld>
            <a:endParaRPr lang="en-US"/>
          </a:p>
        </p:txBody>
      </p:sp>
      <p:sp>
        <p:nvSpPr>
          <p:cNvPr id="4" name="Footer Placeholder 3">
            <a:extLst>
              <a:ext uri="{FF2B5EF4-FFF2-40B4-BE49-F238E27FC236}">
                <a16:creationId xmlns:a16="http://schemas.microsoft.com/office/drawing/2014/main" id="{9386FFE4-8E43-D341-B5C2-6F5271DE5C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43BC50-8A97-CC45-9F37-946E22F03094}"/>
              </a:ext>
            </a:extLst>
          </p:cNvPr>
          <p:cNvSpPr>
            <a:spLocks noGrp="1"/>
          </p:cNvSpPr>
          <p:nvPr>
            <p:ph type="sldNum" sz="quarter" idx="12"/>
          </p:nvPr>
        </p:nvSpPr>
        <p:spPr/>
        <p:txBody>
          <a:bodyPr/>
          <a:lstStyle/>
          <a:p>
            <a:fld id="{949AE235-FD46-4D44-8AB9-22A91C32C60E}" type="slidenum">
              <a:rPr lang="en-US" smtClean="0"/>
              <a:t>‹Nº›</a:t>
            </a:fld>
            <a:endParaRPr lang="en-US"/>
          </a:p>
        </p:txBody>
      </p:sp>
    </p:spTree>
    <p:extLst>
      <p:ext uri="{BB962C8B-B14F-4D97-AF65-F5344CB8AC3E}">
        <p14:creationId xmlns:p14="http://schemas.microsoft.com/office/powerpoint/2010/main" val="391557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236EB5-8909-9142-ACC9-541759346F18}"/>
              </a:ext>
            </a:extLst>
          </p:cNvPr>
          <p:cNvSpPr>
            <a:spLocks noGrp="1"/>
          </p:cNvSpPr>
          <p:nvPr>
            <p:ph type="dt" sz="half" idx="10"/>
          </p:nvPr>
        </p:nvSpPr>
        <p:spPr/>
        <p:txBody>
          <a:bodyPr/>
          <a:lstStyle/>
          <a:p>
            <a:fld id="{7352FCC7-B2E5-7B41-8E00-9A1FE81224AA}" type="datetime1">
              <a:rPr lang="en-US" smtClean="0"/>
              <a:t>4/21/2023</a:t>
            </a:fld>
            <a:endParaRPr lang="en-US"/>
          </a:p>
        </p:txBody>
      </p:sp>
      <p:sp>
        <p:nvSpPr>
          <p:cNvPr id="3" name="Footer Placeholder 2">
            <a:extLst>
              <a:ext uri="{FF2B5EF4-FFF2-40B4-BE49-F238E27FC236}">
                <a16:creationId xmlns:a16="http://schemas.microsoft.com/office/drawing/2014/main" id="{1D7889A5-0EA2-5546-B665-2434BE1F1E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C0F1C3-FBFF-ED4B-8B96-3F2E81BABB22}"/>
              </a:ext>
            </a:extLst>
          </p:cNvPr>
          <p:cNvSpPr>
            <a:spLocks noGrp="1"/>
          </p:cNvSpPr>
          <p:nvPr>
            <p:ph type="sldNum" sz="quarter" idx="12"/>
          </p:nvPr>
        </p:nvSpPr>
        <p:spPr/>
        <p:txBody>
          <a:bodyPr/>
          <a:lstStyle/>
          <a:p>
            <a:fld id="{949AE235-FD46-4D44-8AB9-22A91C32C60E}" type="slidenum">
              <a:rPr lang="en-US" smtClean="0"/>
              <a:t>‹Nº›</a:t>
            </a:fld>
            <a:endParaRPr lang="en-US"/>
          </a:p>
        </p:txBody>
      </p:sp>
    </p:spTree>
    <p:extLst>
      <p:ext uri="{BB962C8B-B14F-4D97-AF65-F5344CB8AC3E}">
        <p14:creationId xmlns:p14="http://schemas.microsoft.com/office/powerpoint/2010/main" val="3485018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EBA5B-D95D-CD4E-BAD1-9D8BA75D20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N"/>
          </a:p>
        </p:txBody>
      </p:sp>
      <p:sp>
        <p:nvSpPr>
          <p:cNvPr id="3" name="Content Placeholder 2">
            <a:extLst>
              <a:ext uri="{FF2B5EF4-FFF2-40B4-BE49-F238E27FC236}">
                <a16:creationId xmlns:a16="http://schemas.microsoft.com/office/drawing/2014/main" id="{65B96150-A29C-E74A-965A-3515EE8B8B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Text Placeholder 3">
            <a:extLst>
              <a:ext uri="{FF2B5EF4-FFF2-40B4-BE49-F238E27FC236}">
                <a16:creationId xmlns:a16="http://schemas.microsoft.com/office/drawing/2014/main" id="{E2D06623-E802-4D46-A021-BD03C440D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66DC5A-39E1-DD41-9C3A-F1A16576E33B}"/>
              </a:ext>
            </a:extLst>
          </p:cNvPr>
          <p:cNvSpPr>
            <a:spLocks noGrp="1"/>
          </p:cNvSpPr>
          <p:nvPr>
            <p:ph type="dt" sz="half" idx="10"/>
          </p:nvPr>
        </p:nvSpPr>
        <p:spPr/>
        <p:txBody>
          <a:bodyPr/>
          <a:lstStyle/>
          <a:p>
            <a:fld id="{955B45E2-40F7-7945-B70A-1F95BAC82F85}" type="datetime1">
              <a:rPr lang="en-US" smtClean="0"/>
              <a:t>4/21/2023</a:t>
            </a:fld>
            <a:endParaRPr lang="en-US"/>
          </a:p>
        </p:txBody>
      </p:sp>
      <p:sp>
        <p:nvSpPr>
          <p:cNvPr id="6" name="Footer Placeholder 5">
            <a:extLst>
              <a:ext uri="{FF2B5EF4-FFF2-40B4-BE49-F238E27FC236}">
                <a16:creationId xmlns:a16="http://schemas.microsoft.com/office/drawing/2014/main" id="{82BAAC5B-B09F-1A4C-BF95-C2674A0C4B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A15B7A-15B2-494D-B3F1-23D0A9A43A79}"/>
              </a:ext>
            </a:extLst>
          </p:cNvPr>
          <p:cNvSpPr>
            <a:spLocks noGrp="1"/>
          </p:cNvSpPr>
          <p:nvPr>
            <p:ph type="sldNum" sz="quarter" idx="12"/>
          </p:nvPr>
        </p:nvSpPr>
        <p:spPr/>
        <p:txBody>
          <a:bodyPr/>
          <a:lstStyle/>
          <a:p>
            <a:fld id="{949AE235-FD46-4D44-8AB9-22A91C32C60E}" type="slidenum">
              <a:rPr lang="en-US" smtClean="0"/>
              <a:t>‹Nº›</a:t>
            </a:fld>
            <a:endParaRPr lang="en-US"/>
          </a:p>
        </p:txBody>
      </p:sp>
    </p:spTree>
    <p:extLst>
      <p:ext uri="{BB962C8B-B14F-4D97-AF65-F5344CB8AC3E}">
        <p14:creationId xmlns:p14="http://schemas.microsoft.com/office/powerpoint/2010/main" val="4020137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DFE92-77D2-E443-ABEA-E93E73BC7B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N"/>
          </a:p>
        </p:txBody>
      </p:sp>
      <p:sp>
        <p:nvSpPr>
          <p:cNvPr id="3" name="Picture Placeholder 2">
            <a:extLst>
              <a:ext uri="{FF2B5EF4-FFF2-40B4-BE49-F238E27FC236}">
                <a16:creationId xmlns:a16="http://schemas.microsoft.com/office/drawing/2014/main" id="{3375BB5F-FA0F-5641-A42F-FEAAB19C8C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N"/>
          </a:p>
        </p:txBody>
      </p:sp>
      <p:sp>
        <p:nvSpPr>
          <p:cNvPr id="4" name="Text Placeholder 3">
            <a:extLst>
              <a:ext uri="{FF2B5EF4-FFF2-40B4-BE49-F238E27FC236}">
                <a16:creationId xmlns:a16="http://schemas.microsoft.com/office/drawing/2014/main" id="{DDDF59E3-9823-B843-8279-7572840130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0B4494-0AA4-EE42-949F-A9514CC534E0}"/>
              </a:ext>
            </a:extLst>
          </p:cNvPr>
          <p:cNvSpPr>
            <a:spLocks noGrp="1"/>
          </p:cNvSpPr>
          <p:nvPr>
            <p:ph type="dt" sz="half" idx="10"/>
          </p:nvPr>
        </p:nvSpPr>
        <p:spPr/>
        <p:txBody>
          <a:bodyPr/>
          <a:lstStyle/>
          <a:p>
            <a:fld id="{84C7BFB4-1961-2649-A3EA-A58593E5816D}" type="datetime1">
              <a:rPr lang="en-US" smtClean="0"/>
              <a:t>4/21/2023</a:t>
            </a:fld>
            <a:endParaRPr lang="en-US"/>
          </a:p>
        </p:txBody>
      </p:sp>
      <p:sp>
        <p:nvSpPr>
          <p:cNvPr id="6" name="Footer Placeholder 5">
            <a:extLst>
              <a:ext uri="{FF2B5EF4-FFF2-40B4-BE49-F238E27FC236}">
                <a16:creationId xmlns:a16="http://schemas.microsoft.com/office/drawing/2014/main" id="{0885C530-8FD9-1B44-B5EE-D6314A247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E8C2C0-4A85-0447-A07F-7A059FB445A3}"/>
              </a:ext>
            </a:extLst>
          </p:cNvPr>
          <p:cNvSpPr>
            <a:spLocks noGrp="1"/>
          </p:cNvSpPr>
          <p:nvPr>
            <p:ph type="sldNum" sz="quarter" idx="12"/>
          </p:nvPr>
        </p:nvSpPr>
        <p:spPr/>
        <p:txBody>
          <a:bodyPr/>
          <a:lstStyle/>
          <a:p>
            <a:fld id="{949AE235-FD46-4D44-8AB9-22A91C32C60E}" type="slidenum">
              <a:rPr lang="en-US" smtClean="0"/>
              <a:t>‹Nº›</a:t>
            </a:fld>
            <a:endParaRPr lang="en-US"/>
          </a:p>
        </p:txBody>
      </p:sp>
    </p:spTree>
    <p:extLst>
      <p:ext uri="{BB962C8B-B14F-4D97-AF65-F5344CB8AC3E}">
        <p14:creationId xmlns:p14="http://schemas.microsoft.com/office/powerpoint/2010/main" val="6990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01A27F-01B0-4246-BBED-CD6EDFD049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N"/>
          </a:p>
        </p:txBody>
      </p:sp>
      <p:sp>
        <p:nvSpPr>
          <p:cNvPr id="3" name="Text Placeholder 2">
            <a:extLst>
              <a:ext uri="{FF2B5EF4-FFF2-40B4-BE49-F238E27FC236}">
                <a16:creationId xmlns:a16="http://schemas.microsoft.com/office/drawing/2014/main" id="{B1CA248F-9D9B-5B44-8C64-EA60217338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C53ED668-479E-374D-BC81-E3D7AEBD50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1E6D0-F2D0-BD49-BC41-794ACD9798DA}" type="datetime1">
              <a:rPr lang="en-US" smtClean="0"/>
              <a:t>4/21/2023</a:t>
            </a:fld>
            <a:endParaRPr lang="en-US"/>
          </a:p>
        </p:txBody>
      </p:sp>
      <p:sp>
        <p:nvSpPr>
          <p:cNvPr id="5" name="Footer Placeholder 4">
            <a:extLst>
              <a:ext uri="{FF2B5EF4-FFF2-40B4-BE49-F238E27FC236}">
                <a16:creationId xmlns:a16="http://schemas.microsoft.com/office/drawing/2014/main" id="{79013BC6-600D-454C-A146-5696D3E19E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5E308F-A566-BE44-9656-2D952E289E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AE235-FD46-4D44-8AB9-22A91C32C60E}" type="slidenum">
              <a:rPr lang="en-US" smtClean="0"/>
              <a:t>‹Nº›</a:t>
            </a:fld>
            <a:endParaRPr lang="en-US"/>
          </a:p>
        </p:txBody>
      </p:sp>
    </p:spTree>
    <p:extLst>
      <p:ext uri="{BB962C8B-B14F-4D97-AF65-F5344CB8AC3E}">
        <p14:creationId xmlns:p14="http://schemas.microsoft.com/office/powerpoint/2010/main" val="1221972442"/>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EC73499A-6DE8-9346-B9CA-8DFE9C829370}"/>
              </a:ext>
            </a:extLst>
          </p:cNvPr>
          <p:cNvSpPr txBox="1">
            <a:spLocks/>
          </p:cNvSpPr>
          <p:nvPr/>
        </p:nvSpPr>
        <p:spPr>
          <a:xfrm>
            <a:off x="549526" y="2248810"/>
            <a:ext cx="11092947" cy="621792"/>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a:lstStyle>
          <a:p>
            <a:pPr algn="ctr"/>
            <a:r>
              <a:rPr lang="en-US" dirty="0"/>
              <a:t>Tracking Technologies: An Examination of Hospital Privacy Compliance and IT System Control Effectiveness </a:t>
            </a:r>
          </a:p>
        </p:txBody>
      </p:sp>
      <p:sp>
        <p:nvSpPr>
          <p:cNvPr id="10" name="Text Placeholder 1">
            <a:extLst>
              <a:ext uri="{FF2B5EF4-FFF2-40B4-BE49-F238E27FC236}">
                <a16:creationId xmlns:a16="http://schemas.microsoft.com/office/drawing/2014/main" id="{7CF88C9E-6663-374A-B2FC-9A459F5A93B1}"/>
              </a:ext>
            </a:extLst>
          </p:cNvPr>
          <p:cNvSpPr txBox="1">
            <a:spLocks/>
          </p:cNvSpPr>
          <p:nvPr/>
        </p:nvSpPr>
        <p:spPr>
          <a:xfrm>
            <a:off x="1981199" y="4041574"/>
            <a:ext cx="8229600" cy="2314776"/>
          </a:xfrm>
          <a:prstGeom prst="rect">
            <a:avLst/>
          </a:prstGeom>
        </p:spPr>
        <p:txBody>
          <a:bodyPr vert="horz" lIns="0" tIns="0" rIns="0" bIns="0" rtlCol="0">
            <a:noAutofit/>
          </a:bodyPr>
          <a:lstStyle>
            <a:lvl1pPr marL="0" indent="0" algn="l" defTabSz="914400" rtl="0" eaLnBrk="1" latinLnBrk="0" hangingPunct="1">
              <a:spcBef>
                <a:spcPts val="0"/>
              </a:spcBef>
              <a:buClr>
                <a:srgbClr val="007FA3"/>
              </a:buClr>
              <a:buFont typeface="Arial" panose="020B0604020202020204" pitchFamily="34" charset="0"/>
              <a:buNone/>
              <a:defRPr sz="2000" kern="1200">
                <a:solidFill>
                  <a:srgbClr val="007FA3"/>
                </a:solidFill>
                <a:latin typeface="+mn-lt"/>
                <a:ea typeface="+mn-ea"/>
                <a:cs typeface="+mn-cs"/>
              </a:defRPr>
            </a:lvl1pPr>
            <a:lvl2pPr marL="0" indent="0" algn="l" defTabSz="914400" rtl="0" eaLnBrk="1" latinLnBrk="0" hangingPunct="1">
              <a:spcBef>
                <a:spcPts val="0"/>
              </a:spcBef>
              <a:buClr>
                <a:srgbClr val="007FA3"/>
              </a:buClr>
              <a:buFont typeface="Arial" panose="020B0604020202020204" pitchFamily="34" charset="0"/>
              <a:buNone/>
              <a:defRPr sz="2400" kern="1200">
                <a:solidFill>
                  <a:schemeClr val="bg1"/>
                </a:solidFill>
                <a:latin typeface="+mn-lt"/>
                <a:ea typeface="+mn-ea"/>
                <a:cs typeface="+mn-cs"/>
              </a:defRPr>
            </a:lvl2pPr>
            <a:lvl3pPr marL="0" indent="0" algn="l" defTabSz="914400" rtl="0" eaLnBrk="1" latinLnBrk="0" hangingPunct="1">
              <a:spcBef>
                <a:spcPts val="0"/>
              </a:spcBef>
              <a:buClr>
                <a:srgbClr val="007FA3"/>
              </a:buClr>
              <a:buFont typeface="Wingdings" panose="05000000000000000000" pitchFamily="2" charset="2"/>
              <a:buNone/>
              <a:defRPr sz="2400" kern="1200">
                <a:solidFill>
                  <a:schemeClr val="bg1"/>
                </a:solidFill>
                <a:latin typeface="+mn-lt"/>
                <a:ea typeface="+mn-ea"/>
                <a:cs typeface="+mn-cs"/>
              </a:defRPr>
            </a:lvl3pPr>
            <a:lvl4pPr marL="0" indent="0" algn="l" defTabSz="914400" rtl="0" eaLnBrk="1" latinLnBrk="0" hangingPunct="1">
              <a:spcBef>
                <a:spcPts val="0"/>
              </a:spcBef>
              <a:buClr>
                <a:srgbClr val="007FA3"/>
              </a:buClr>
              <a:buFont typeface="Arial" panose="020B0604020202020204" pitchFamily="34" charset="0"/>
              <a:buNone/>
              <a:defRPr sz="2400" kern="1200">
                <a:solidFill>
                  <a:schemeClr val="bg1"/>
                </a:solidFill>
                <a:latin typeface="+mn-lt"/>
                <a:ea typeface="+mn-ea"/>
                <a:cs typeface="+mn-cs"/>
              </a:defRPr>
            </a:lvl4pPr>
            <a:lvl5pPr marL="0" indent="0" algn="l" defTabSz="914400" rtl="0" eaLnBrk="1" latinLnBrk="0" hangingPunct="1">
              <a:spcBef>
                <a:spcPts val="0"/>
              </a:spcBef>
              <a:buClr>
                <a:srgbClr val="007FA3"/>
              </a:buClr>
              <a:buFont typeface="Arial" panose="020B0604020202020204" pitchFamily="34" charset="0"/>
              <a:buNone/>
              <a:defRPr sz="2400" kern="1200">
                <a:solidFill>
                  <a:schemeClr val="bg1"/>
                </a:solidFill>
                <a:latin typeface="+mn-lt"/>
                <a:ea typeface="+mn-ea"/>
                <a:cs typeface="+mn-cs"/>
              </a:defRPr>
            </a:lvl5pPr>
            <a:lvl6pPr marL="0" indent="0" algn="l" defTabSz="914400" rtl="0" eaLnBrk="1" latinLnBrk="0" hangingPunct="1">
              <a:spcBef>
                <a:spcPts val="0"/>
              </a:spcBef>
              <a:buClr>
                <a:srgbClr val="007FA3"/>
              </a:buClr>
              <a:buFont typeface="Arial" panose="020B0604020202020204" pitchFamily="34" charset="0"/>
              <a:buNone/>
              <a:defRPr sz="2400" kern="1200">
                <a:solidFill>
                  <a:schemeClr val="bg1"/>
                </a:solidFill>
                <a:latin typeface="+mn-lt"/>
                <a:ea typeface="+mn-ea"/>
                <a:cs typeface="+mn-cs"/>
              </a:defRPr>
            </a:lvl6pPr>
            <a:lvl7pPr marL="0" indent="0" algn="l" defTabSz="914400" rtl="0" eaLnBrk="1" latinLnBrk="0" hangingPunct="1">
              <a:spcBef>
                <a:spcPts val="0"/>
              </a:spcBef>
              <a:buClr>
                <a:srgbClr val="007FA3"/>
              </a:buClr>
              <a:buFont typeface="Arial" panose="020B0604020202020204" pitchFamily="34" charset="0"/>
              <a:buNone/>
              <a:defRPr sz="2400" kern="1200">
                <a:solidFill>
                  <a:schemeClr val="bg1"/>
                </a:solidFill>
                <a:latin typeface="+mn-lt"/>
                <a:ea typeface="+mn-ea"/>
                <a:cs typeface="+mn-cs"/>
              </a:defRPr>
            </a:lvl7pPr>
            <a:lvl8pPr marL="0" indent="0" algn="l" defTabSz="914400" rtl="0" eaLnBrk="1" latinLnBrk="0" hangingPunct="1">
              <a:spcBef>
                <a:spcPts val="0"/>
              </a:spcBef>
              <a:buClr>
                <a:srgbClr val="007FA3"/>
              </a:buClr>
              <a:buFont typeface="Arial" panose="020B0604020202020204" pitchFamily="34" charset="0"/>
              <a:buNone/>
              <a:defRPr sz="2400" kern="1200">
                <a:solidFill>
                  <a:schemeClr val="bg1"/>
                </a:solidFill>
                <a:latin typeface="+mn-lt"/>
                <a:ea typeface="+mn-ea"/>
                <a:cs typeface="+mn-cs"/>
              </a:defRPr>
            </a:lvl8pPr>
            <a:lvl9pPr marL="0" indent="0" algn="l" defTabSz="914400" rtl="0" eaLnBrk="1" latinLnBrk="0" hangingPunct="1">
              <a:spcBef>
                <a:spcPts val="0"/>
              </a:spcBef>
              <a:buClr>
                <a:srgbClr val="007FA3"/>
              </a:buClr>
              <a:buFont typeface="Arial" panose="020B0604020202020204" pitchFamily="34" charset="0"/>
              <a:buNone/>
              <a:defRPr sz="2400" kern="1200">
                <a:solidFill>
                  <a:schemeClr val="bg1"/>
                </a:solidFill>
                <a:latin typeface="+mn-lt"/>
                <a:ea typeface="+mn-ea"/>
                <a:cs typeface="+mn-cs"/>
              </a:defRPr>
            </a:lvl9pPr>
          </a:lstStyle>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r>
              <a:rPr lang="en-US" dirty="0" err="1">
                <a:latin typeface="Times New Roman" panose="02020603050405020304" pitchFamily="18" charset="0"/>
                <a:cs typeface="Times New Roman" panose="02020603050405020304" pitchFamily="18" charset="0"/>
              </a:rPr>
              <a:t>Hilal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Atasoy</a:t>
            </a:r>
            <a:r>
              <a:rPr lang="en-US" dirty="0">
                <a:latin typeface="Times New Roman" panose="02020603050405020304" pitchFamily="18" charset="0"/>
                <a:cs typeface="Times New Roman" panose="02020603050405020304" pitchFamily="18" charset="0"/>
              </a:rPr>
              <a:t> </a:t>
            </a:r>
          </a:p>
          <a:p>
            <a:pPr algn="ctr"/>
            <a:r>
              <a:rPr lang="en-US" dirty="0">
                <a:latin typeface="Times New Roman" panose="02020603050405020304" pitchFamily="18" charset="0"/>
                <a:cs typeface="Times New Roman" panose="02020603050405020304" pitchFamily="18" charset="0"/>
              </a:rPr>
              <a:t>Ryan McDonough </a:t>
            </a:r>
          </a:p>
          <a:p>
            <a:pPr algn="ctr"/>
            <a:r>
              <a:rPr lang="en-US" dirty="0" err="1">
                <a:latin typeface="Times New Roman" panose="02020603050405020304" pitchFamily="18" charset="0"/>
                <a:cs typeface="Times New Roman" panose="02020603050405020304" pitchFamily="18" charset="0"/>
              </a:rPr>
              <a:t>Guangyue</a:t>
            </a:r>
            <a:r>
              <a:rPr lang="en-US" dirty="0">
                <a:latin typeface="Times New Roman" panose="02020603050405020304" pitchFamily="18" charset="0"/>
                <a:cs typeface="Times New Roman" panose="02020603050405020304" pitchFamily="18" charset="0"/>
              </a:rPr>
              <a:t> (Maria) Zhang</a:t>
            </a:r>
          </a:p>
          <a:p>
            <a:pPr algn="ctr"/>
            <a:r>
              <a:rPr lang="en-US" i="1" dirty="0">
                <a:latin typeface="Times New Roman" panose="02020603050405020304" pitchFamily="18" charset="0"/>
                <a:cs typeface="Times New Roman" panose="02020603050405020304" pitchFamily="18" charset="0"/>
              </a:rPr>
              <a:t>Rutgers Business School</a:t>
            </a:r>
            <a:endParaRPr lang="en-US" dirty="0">
              <a:solidFill>
                <a:schemeClr val="tx1"/>
              </a:solidFill>
              <a:latin typeface="Times New Roman" panose="02020603050405020304" pitchFamily="18" charset="0"/>
              <a:cs typeface="Times New Roman" panose="02020603050405020304" pitchFamily="18" charset="0"/>
            </a:endParaRPr>
          </a:p>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E7E106FB-CD66-7A4A-AEA0-890450D23110}"/>
              </a:ext>
            </a:extLst>
          </p:cNvPr>
          <p:cNvSpPr>
            <a:spLocks noGrp="1"/>
          </p:cNvSpPr>
          <p:nvPr>
            <p:ph type="sldNum" sz="quarter" idx="12"/>
          </p:nvPr>
        </p:nvSpPr>
        <p:spPr/>
        <p:txBody>
          <a:bodyPr/>
          <a:lstStyle/>
          <a:p>
            <a:fld id="{949AE235-FD46-4D44-8AB9-22A91C32C60E}" type="slidenum">
              <a:rPr lang="en-US" smtClean="0">
                <a:latin typeface="Times New Roman" panose="02020603050405020304" pitchFamily="18" charset="0"/>
                <a:cs typeface="Times New Roman" panose="02020603050405020304" pitchFamily="18" charset="0"/>
              </a:rPr>
              <a:t>1</a:t>
            </a:fld>
            <a:endParaRPr lang="en-US">
              <a:latin typeface="Times New Roman" panose="02020603050405020304" pitchFamily="18" charset="0"/>
              <a:cs typeface="Times New Roman" panose="02020603050405020304" pitchFamily="18" charset="0"/>
            </a:endParaRPr>
          </a:p>
        </p:txBody>
      </p:sp>
      <p:pic>
        <p:nvPicPr>
          <p:cNvPr id="6" name="Picture 5" descr="Logo, company name&#10;&#10;Description automatically generated">
            <a:extLst>
              <a:ext uri="{FF2B5EF4-FFF2-40B4-BE49-F238E27FC236}">
                <a16:creationId xmlns:a16="http://schemas.microsoft.com/office/drawing/2014/main" id="{6E6AF5BD-1BAC-ED4C-8146-72EB67B20D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763" y="0"/>
            <a:ext cx="4356100" cy="1511300"/>
          </a:xfrm>
          <a:prstGeom prst="rect">
            <a:avLst/>
          </a:prstGeom>
        </p:spPr>
      </p:pic>
    </p:spTree>
    <p:extLst>
      <p:ext uri="{BB962C8B-B14F-4D97-AF65-F5344CB8AC3E}">
        <p14:creationId xmlns:p14="http://schemas.microsoft.com/office/powerpoint/2010/main" val="2587377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512A9CA-B995-7E67-725F-60FCF8437525}"/>
              </a:ext>
            </a:extLst>
          </p:cNvPr>
          <p:cNvSpPr txBox="1">
            <a:spLocks/>
          </p:cNvSpPr>
          <p:nvPr/>
        </p:nvSpPr>
        <p:spPr>
          <a:xfrm>
            <a:off x="737717" y="796390"/>
            <a:ext cx="4905437" cy="6366197"/>
          </a:xfrm>
          <a:prstGeom prst="rect">
            <a:avLst/>
          </a:prstGeom>
        </p:spPr>
        <p:txBody>
          <a:bodyPr vert="horz" lIns="0" tIns="0" rIns="0" bIns="0" rtlCol="0">
            <a:noAutofit/>
          </a:bodyPr>
          <a:lstStyle>
            <a:lvl1pPr marL="256032" indent="-256032" algn="l" defTabSz="914400" rtl="0" eaLnBrk="1" latinLnBrk="0" hangingPunct="1">
              <a:spcBef>
                <a:spcPts val="600"/>
              </a:spcBef>
              <a:buClr>
                <a:srgbClr val="007FA3"/>
              </a:buClr>
              <a:buSzPct val="100000"/>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a:lnSpc>
                <a:spcPts val="2700"/>
              </a:lnSpc>
              <a:spcBef>
                <a:spcPts val="200"/>
              </a:spcBef>
            </a:pPr>
            <a:endParaRPr lang="en-US" altLang="zh-CN" dirty="0">
              <a:latin typeface="Times New Roman" panose="02020603050405020304" pitchFamily="18" charset="0"/>
              <a:cs typeface="Times New Roman" panose="02020603050405020304" pitchFamily="18" charset="0"/>
            </a:endParaRPr>
          </a:p>
          <a:p>
            <a:pPr>
              <a:lnSpc>
                <a:spcPts val="2700"/>
              </a:lnSpc>
              <a:spcBef>
                <a:spcPts val="200"/>
              </a:spcBef>
            </a:pPr>
            <a:r>
              <a:rPr lang="en-US" altLang="zh-CN" dirty="0">
                <a:latin typeface="Times New Roman" panose="02020603050405020304" pitchFamily="18" charset="0"/>
                <a:cs typeface="Times New Roman" panose="02020603050405020304" pitchFamily="18" charset="0"/>
              </a:rPr>
              <a:t>Privacy breach </a:t>
            </a:r>
          </a:p>
          <a:p>
            <a:pPr lvl="1">
              <a:lnSpc>
                <a:spcPts val="2700"/>
              </a:lnSpc>
              <a:spcBef>
                <a:spcPts val="200"/>
              </a:spcBef>
            </a:pPr>
            <a:r>
              <a:rPr lang="en-US" altLang="zh-CN" dirty="0" err="1">
                <a:latin typeface="Times New Roman" panose="02020603050405020304" pitchFamily="18" charset="0"/>
                <a:cs typeface="Times New Roman" panose="02020603050405020304" pitchFamily="18" charset="0"/>
              </a:rPr>
              <a:t>Privacyrights</a:t>
            </a:r>
            <a:r>
              <a:rPr lang="en-US" altLang="zh-CN" dirty="0">
                <a:latin typeface="Times New Roman" panose="02020603050405020304" pitchFamily="18" charset="0"/>
                <a:cs typeface="Times New Roman" panose="02020603050405020304" pitchFamily="18" charset="0"/>
              </a:rPr>
              <a:t> clearinghouse: breach chronology dataset, selecting “MED” organizations</a:t>
            </a:r>
          </a:p>
          <a:p>
            <a:pPr lvl="2">
              <a:lnSpc>
                <a:spcPts val="2700"/>
              </a:lnSpc>
              <a:spcBef>
                <a:spcPts val="200"/>
              </a:spcBef>
            </a:pPr>
            <a:r>
              <a:rPr lang="en-US" altLang="zh-CN" dirty="0">
                <a:latin typeface="Times New Roman" panose="02020603050405020304" pitchFamily="18" charset="0"/>
                <a:cs typeface="Times New Roman" panose="02020603050405020304" pitchFamily="18" charset="0"/>
              </a:rPr>
              <a:t>Company name, Year of breach, Type of breach, Total Records, Date Made Public and description</a:t>
            </a:r>
          </a:p>
          <a:p>
            <a:pPr lvl="1">
              <a:lnSpc>
                <a:spcPts val="2700"/>
              </a:lnSpc>
              <a:spcBef>
                <a:spcPts val="200"/>
              </a:spcBef>
            </a:pPr>
            <a:r>
              <a:rPr lang="en-US" altLang="zh-CN" dirty="0">
                <a:latin typeface="Times New Roman" panose="02020603050405020304" pitchFamily="18" charset="0"/>
                <a:cs typeface="Times New Roman" panose="02020603050405020304" pitchFamily="18" charset="0"/>
              </a:rPr>
              <a:t>Fuzzy matching of company name to merge the privacy breach dataset with the pixel tracking usage dataset </a:t>
            </a:r>
          </a:p>
          <a:p>
            <a:pPr lvl="1">
              <a:lnSpc>
                <a:spcPts val="2700"/>
              </a:lnSpc>
              <a:spcBef>
                <a:spcPts val="200"/>
              </a:spcBef>
            </a:pPr>
            <a:r>
              <a:rPr lang="en-US" altLang="zh-CN" dirty="0">
                <a:latin typeface="Times New Roman" panose="02020603050405020304" pitchFamily="18" charset="0"/>
                <a:cs typeface="Times New Roman" panose="02020603050405020304" pitchFamily="18" charset="0"/>
              </a:rPr>
              <a:t>Final: 2010-2023 Hospital-year observation of pixel tracking usage indicator and breach incident indicator</a:t>
            </a:r>
          </a:p>
          <a:p>
            <a:pPr lvl="1">
              <a:lnSpc>
                <a:spcPts val="2700"/>
              </a:lnSpc>
              <a:spcBef>
                <a:spcPts val="200"/>
              </a:spcBef>
            </a:pPr>
            <a:endParaRPr lang="en-US" sz="2400" dirty="0">
              <a:latin typeface="Times New Roman" panose="02020603050405020304" pitchFamily="18" charset="0"/>
              <a:cs typeface="Times New Roman" panose="02020603050405020304" pitchFamily="18" charset="0"/>
            </a:endParaRPr>
          </a:p>
        </p:txBody>
      </p:sp>
      <p:pic>
        <p:nvPicPr>
          <p:cNvPr id="7" name="Picture 6" descr="Logo&#10;&#10;Description automatically generated with medium confidence">
            <a:extLst>
              <a:ext uri="{FF2B5EF4-FFF2-40B4-BE49-F238E27FC236}">
                <a16:creationId xmlns:a16="http://schemas.microsoft.com/office/drawing/2014/main" id="{489BF696-04AA-A944-A469-DB6048123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6974" y="59241"/>
            <a:ext cx="2105025" cy="851471"/>
          </a:xfrm>
          <a:prstGeom prst="rect">
            <a:avLst/>
          </a:prstGeom>
        </p:spPr>
      </p:pic>
      <p:sp>
        <p:nvSpPr>
          <p:cNvPr id="6" name="Slide Number Placeholder 5">
            <a:extLst>
              <a:ext uri="{FF2B5EF4-FFF2-40B4-BE49-F238E27FC236}">
                <a16:creationId xmlns:a16="http://schemas.microsoft.com/office/drawing/2014/main" id="{14D9BD27-4C78-3A43-BF3C-281974939458}"/>
              </a:ext>
            </a:extLst>
          </p:cNvPr>
          <p:cNvSpPr>
            <a:spLocks noGrp="1"/>
          </p:cNvSpPr>
          <p:nvPr>
            <p:ph type="sldNum" sz="quarter" idx="12"/>
          </p:nvPr>
        </p:nvSpPr>
        <p:spPr/>
        <p:txBody>
          <a:bodyPr/>
          <a:lstStyle/>
          <a:p>
            <a:fld id="{949AE235-FD46-4D44-8AB9-22A91C32C60E}" type="slidenum">
              <a:rPr lang="en-US" smtClean="0">
                <a:latin typeface="Times New Roman" panose="02020603050405020304" pitchFamily="18" charset="0"/>
                <a:cs typeface="Times New Roman" panose="02020603050405020304" pitchFamily="18" charset="0"/>
              </a:rPr>
              <a:t>10</a:t>
            </a:fld>
            <a:endParaRPr lang="en-US"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DD64A119-E406-0545-B2D3-2A4289243DB4}"/>
              </a:ext>
            </a:extLst>
          </p:cNvPr>
          <p:cNvSpPr txBox="1">
            <a:spLocks/>
          </p:cNvSpPr>
          <p:nvPr/>
        </p:nvSpPr>
        <p:spPr>
          <a:xfrm>
            <a:off x="737717" y="484976"/>
            <a:ext cx="11929180" cy="622828"/>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a:lstStyle>
          <a:p>
            <a:pPr fontAlgn="base"/>
            <a:r>
              <a:rPr lang="en-US" cap="small" dirty="0"/>
              <a:t>Data collection</a:t>
            </a:r>
          </a:p>
        </p:txBody>
      </p:sp>
      <p:pic>
        <p:nvPicPr>
          <p:cNvPr id="10" name="Picture 9" descr="Table&#10;&#10;Description automatically generated">
            <a:extLst>
              <a:ext uri="{FF2B5EF4-FFF2-40B4-BE49-F238E27FC236}">
                <a16:creationId xmlns:a16="http://schemas.microsoft.com/office/drawing/2014/main" id="{5677F0D7-6EFE-6AFC-A532-68D31F46A8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0308" y="1780738"/>
            <a:ext cx="6261691" cy="3755692"/>
          </a:xfrm>
          <a:prstGeom prst="rect">
            <a:avLst/>
          </a:prstGeom>
        </p:spPr>
      </p:pic>
    </p:spTree>
    <p:extLst>
      <p:ext uri="{BB962C8B-B14F-4D97-AF65-F5344CB8AC3E}">
        <p14:creationId xmlns:p14="http://schemas.microsoft.com/office/powerpoint/2010/main" val="1321206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4D9BD27-4C78-3A43-BF3C-281974939458}"/>
              </a:ext>
            </a:extLst>
          </p:cNvPr>
          <p:cNvSpPr>
            <a:spLocks noGrp="1"/>
          </p:cNvSpPr>
          <p:nvPr>
            <p:ph type="sldNum" sz="quarter" idx="12"/>
          </p:nvPr>
        </p:nvSpPr>
        <p:spPr/>
        <p:txBody>
          <a:bodyPr/>
          <a:lstStyle/>
          <a:p>
            <a:fld id="{949AE235-FD46-4D44-8AB9-22A91C32C60E}" type="slidenum">
              <a:rPr lang="en-US" smtClean="0">
                <a:latin typeface="Times New Roman" panose="02020603050405020304" pitchFamily="18" charset="0"/>
                <a:cs typeface="Times New Roman" panose="02020603050405020304" pitchFamily="18" charset="0"/>
              </a:rPr>
              <a:t>11</a:t>
            </a:fld>
            <a:endParaRPr lang="en-US"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DD64A119-E406-0545-B2D3-2A4289243DB4}"/>
              </a:ext>
            </a:extLst>
          </p:cNvPr>
          <p:cNvSpPr txBox="1">
            <a:spLocks/>
          </p:cNvSpPr>
          <p:nvPr/>
        </p:nvSpPr>
        <p:spPr>
          <a:xfrm>
            <a:off x="737717" y="484976"/>
            <a:ext cx="11929180" cy="622828"/>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a:t>Results </a:t>
            </a:r>
          </a:p>
          <a:p>
            <a:pPr lvl="0"/>
            <a:endParaRPr lang="en-US" dirty="0"/>
          </a:p>
        </p:txBody>
      </p:sp>
      <p:pic>
        <p:nvPicPr>
          <p:cNvPr id="7" name="Picture 6" descr="Logo&#10;&#10;Description automatically generated with medium confidence">
            <a:extLst>
              <a:ext uri="{FF2B5EF4-FFF2-40B4-BE49-F238E27FC236}">
                <a16:creationId xmlns:a16="http://schemas.microsoft.com/office/drawing/2014/main" id="{489BF696-04AA-A944-A469-DB6048123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6974" y="59241"/>
            <a:ext cx="2105025" cy="851471"/>
          </a:xfrm>
          <a:prstGeom prst="rect">
            <a:avLst/>
          </a:prstGeom>
        </p:spPr>
      </p:pic>
      <p:sp>
        <p:nvSpPr>
          <p:cNvPr id="9" name="Content Placeholder 2">
            <a:extLst>
              <a:ext uri="{FF2B5EF4-FFF2-40B4-BE49-F238E27FC236}">
                <a16:creationId xmlns:a16="http://schemas.microsoft.com/office/drawing/2014/main" id="{505E44EE-0657-C8FC-D7F3-E8DBDFFDE3A1}"/>
              </a:ext>
            </a:extLst>
          </p:cNvPr>
          <p:cNvSpPr txBox="1">
            <a:spLocks/>
          </p:cNvSpPr>
          <p:nvPr/>
        </p:nvSpPr>
        <p:spPr>
          <a:xfrm>
            <a:off x="737717" y="1124270"/>
            <a:ext cx="10896600" cy="6366197"/>
          </a:xfrm>
          <a:prstGeom prst="rect">
            <a:avLst/>
          </a:prstGeom>
        </p:spPr>
        <p:txBody>
          <a:bodyPr vert="horz" lIns="0" tIns="0" rIns="0" bIns="0" rtlCol="0">
            <a:noAutofit/>
          </a:bodyPr>
          <a:lstStyle>
            <a:lvl1pPr marL="256032" indent="-256032" algn="l" defTabSz="914400" rtl="0" eaLnBrk="1" latinLnBrk="0" hangingPunct="1">
              <a:spcBef>
                <a:spcPts val="600"/>
              </a:spcBef>
              <a:buClr>
                <a:srgbClr val="007FA3"/>
              </a:buClr>
              <a:buSzPct val="100000"/>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lvl="1">
              <a:lnSpc>
                <a:spcPts val="2700"/>
              </a:lnSpc>
              <a:spcBef>
                <a:spcPts val="200"/>
              </a:spcBef>
            </a:pPr>
            <a:r>
              <a:rPr lang="en-US" dirty="0">
                <a:latin typeface="Times New Roman" panose="02020603050405020304" pitchFamily="18" charset="0"/>
                <a:cs typeface="Times New Roman" panose="02020603050405020304" pitchFamily="18" charset="0"/>
              </a:rPr>
              <a:t>Logit regression of pixel tracking usage indicator against privacy breach incident</a:t>
            </a:r>
          </a:p>
          <a:p>
            <a:pPr lvl="1">
              <a:lnSpc>
                <a:spcPts val="2700"/>
              </a:lnSpc>
              <a:spcBef>
                <a:spcPts val="200"/>
              </a:spcBef>
            </a:pPr>
            <a:r>
              <a:rPr lang="en-US" dirty="0">
                <a:latin typeface="Times New Roman" panose="02020603050405020304" pitchFamily="18" charset="0"/>
                <a:cs typeface="Times New Roman" panose="02020603050405020304" pitchFamily="18" charset="0"/>
              </a:rPr>
              <a:t>Hospital and year fixed effects</a:t>
            </a:r>
          </a:p>
          <a:p>
            <a:pPr marL="109728" indent="0">
              <a:spcBef>
                <a:spcPts val="200"/>
              </a:spcBef>
              <a:buNone/>
            </a:pPr>
            <a:endParaRPr lang="en-US" sz="2800" b="1" dirty="0">
              <a:solidFill>
                <a:sysClr val="windowText" lastClr="000000"/>
              </a:solidFill>
              <a:latin typeface="Times New Roman" panose="02020603050405020304" pitchFamily="18" charset="0"/>
              <a:cs typeface="Times New Roman" panose="02020603050405020304" pitchFamily="18" charset="0"/>
            </a:endParaRPr>
          </a:p>
          <a:p>
            <a:pPr marL="109728" indent="0">
              <a:spcBef>
                <a:spcPts val="200"/>
              </a:spcBef>
              <a:buNone/>
            </a:pPr>
            <a:endParaRPr lang="en-US" sz="2800" b="1" dirty="0">
              <a:solidFill>
                <a:sysClr val="windowText" lastClr="000000"/>
              </a:solidFill>
              <a:latin typeface="Times New Roman" panose="02020603050405020304" pitchFamily="18" charset="0"/>
              <a:cs typeface="Times New Roman" panose="02020603050405020304" pitchFamily="18" charset="0"/>
            </a:endParaRPr>
          </a:p>
          <a:p>
            <a:pPr lvl="1">
              <a:lnSpc>
                <a:spcPts val="2700"/>
              </a:lnSpc>
              <a:spcBef>
                <a:spcPts val="200"/>
              </a:spcBef>
            </a:pPr>
            <a:endParaRPr lang="en-US" sz="2400" b="1" dirty="0">
              <a:solidFill>
                <a:sysClr val="windowText" lastClr="000000"/>
              </a:solidFill>
              <a:latin typeface="Times New Roman" panose="02020603050405020304" pitchFamily="18" charset="0"/>
              <a:cs typeface="Times New Roman" panose="02020603050405020304" pitchFamily="18" charset="0"/>
            </a:endParaRPr>
          </a:p>
          <a:p>
            <a:pPr lvl="1">
              <a:lnSpc>
                <a:spcPts val="2700"/>
              </a:lnSpc>
              <a:spcBef>
                <a:spcPts val="200"/>
              </a:spcBef>
            </a:pPr>
            <a:endParaRPr lang="en-US" sz="2400" dirty="0">
              <a:latin typeface="Times New Roman" panose="02020603050405020304" pitchFamily="18" charset="0"/>
              <a:cs typeface="Times New Roman" panose="02020603050405020304" pitchFamily="18" charset="0"/>
            </a:endParaRPr>
          </a:p>
        </p:txBody>
      </p:sp>
      <p:pic>
        <p:nvPicPr>
          <p:cNvPr id="3" name="Picture 2" descr="Table&#10;&#10;Description automatically generated">
            <a:extLst>
              <a:ext uri="{FF2B5EF4-FFF2-40B4-BE49-F238E27FC236}">
                <a16:creationId xmlns:a16="http://schemas.microsoft.com/office/drawing/2014/main" id="{EABA37F4-ECA7-436A-2719-4BFF80C6C1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484" y="2332809"/>
            <a:ext cx="10528833" cy="3809983"/>
          </a:xfrm>
          <a:prstGeom prst="rect">
            <a:avLst/>
          </a:prstGeom>
        </p:spPr>
      </p:pic>
    </p:spTree>
    <p:extLst>
      <p:ext uri="{BB962C8B-B14F-4D97-AF65-F5344CB8AC3E}">
        <p14:creationId xmlns:p14="http://schemas.microsoft.com/office/powerpoint/2010/main" val="68385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4D9BD27-4C78-3A43-BF3C-281974939458}"/>
              </a:ext>
            </a:extLst>
          </p:cNvPr>
          <p:cNvSpPr>
            <a:spLocks noGrp="1"/>
          </p:cNvSpPr>
          <p:nvPr>
            <p:ph type="sldNum" sz="quarter" idx="12"/>
          </p:nvPr>
        </p:nvSpPr>
        <p:spPr/>
        <p:txBody>
          <a:bodyPr/>
          <a:lstStyle/>
          <a:p>
            <a:fld id="{949AE235-FD46-4D44-8AB9-22A91C32C60E}" type="slidenum">
              <a:rPr lang="en-US" smtClean="0">
                <a:latin typeface="Times New Roman" panose="02020603050405020304" pitchFamily="18" charset="0"/>
                <a:cs typeface="Times New Roman" panose="02020603050405020304" pitchFamily="18" charset="0"/>
              </a:rPr>
              <a:t>12</a:t>
            </a:fld>
            <a:endParaRPr lang="en-US"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DD64A119-E406-0545-B2D3-2A4289243DB4}"/>
              </a:ext>
            </a:extLst>
          </p:cNvPr>
          <p:cNvSpPr txBox="1">
            <a:spLocks/>
          </p:cNvSpPr>
          <p:nvPr/>
        </p:nvSpPr>
        <p:spPr>
          <a:xfrm>
            <a:off x="737717" y="484976"/>
            <a:ext cx="11929180" cy="622828"/>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a:t>Future plan of research  </a:t>
            </a:r>
          </a:p>
          <a:p>
            <a:pPr lvl="0"/>
            <a:endParaRPr lang="en-US" dirty="0"/>
          </a:p>
        </p:txBody>
      </p:sp>
      <p:pic>
        <p:nvPicPr>
          <p:cNvPr id="7" name="Picture 6" descr="Logo&#10;&#10;Description automatically generated with medium confidence">
            <a:extLst>
              <a:ext uri="{FF2B5EF4-FFF2-40B4-BE49-F238E27FC236}">
                <a16:creationId xmlns:a16="http://schemas.microsoft.com/office/drawing/2014/main" id="{489BF696-04AA-A944-A469-DB6048123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6974" y="59241"/>
            <a:ext cx="2105025" cy="851471"/>
          </a:xfrm>
          <a:prstGeom prst="rect">
            <a:avLst/>
          </a:prstGeom>
        </p:spPr>
      </p:pic>
      <p:sp>
        <p:nvSpPr>
          <p:cNvPr id="2" name="Content Placeholder 2">
            <a:extLst>
              <a:ext uri="{FF2B5EF4-FFF2-40B4-BE49-F238E27FC236}">
                <a16:creationId xmlns:a16="http://schemas.microsoft.com/office/drawing/2014/main" id="{6A85BA66-5E23-3EBF-FB68-4DAC1B5C4F90}"/>
              </a:ext>
            </a:extLst>
          </p:cNvPr>
          <p:cNvSpPr txBox="1">
            <a:spLocks/>
          </p:cNvSpPr>
          <p:nvPr/>
        </p:nvSpPr>
        <p:spPr>
          <a:xfrm>
            <a:off x="737717" y="796390"/>
            <a:ext cx="10616083" cy="6366197"/>
          </a:xfrm>
          <a:prstGeom prst="rect">
            <a:avLst/>
          </a:prstGeom>
        </p:spPr>
        <p:txBody>
          <a:bodyPr vert="horz" lIns="0" tIns="0" rIns="0" bIns="0" rtlCol="0">
            <a:noAutofit/>
          </a:bodyPr>
          <a:lstStyle>
            <a:lvl1pPr marL="256032" indent="-256032" algn="l" defTabSz="914400" rtl="0" eaLnBrk="1" latinLnBrk="0" hangingPunct="1">
              <a:spcBef>
                <a:spcPts val="600"/>
              </a:spcBef>
              <a:buClr>
                <a:srgbClr val="007FA3"/>
              </a:buClr>
              <a:buSzPct val="100000"/>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a:lnSpc>
                <a:spcPts val="2700"/>
              </a:lnSpc>
              <a:spcBef>
                <a:spcPts val="200"/>
              </a:spcBef>
            </a:pPr>
            <a:endParaRPr lang="en-US" altLang="zh-CN" dirty="0">
              <a:latin typeface="Times New Roman" panose="02020603050405020304" pitchFamily="18" charset="0"/>
              <a:cs typeface="Times New Roman" panose="02020603050405020304" pitchFamily="18" charset="0"/>
            </a:endParaRPr>
          </a:p>
          <a:p>
            <a:pPr>
              <a:lnSpc>
                <a:spcPts val="2700"/>
              </a:lnSpc>
              <a:spcBef>
                <a:spcPts val="200"/>
              </a:spcBef>
            </a:pPr>
            <a:r>
              <a:rPr lang="en-US" altLang="zh-CN" dirty="0">
                <a:latin typeface="Times New Roman" panose="02020603050405020304" pitchFamily="18" charset="0"/>
                <a:cs typeface="Times New Roman" panose="02020603050405020304" pitchFamily="18" charset="0"/>
              </a:rPr>
              <a:t>Explore the outcome of pixel tracking usage</a:t>
            </a:r>
          </a:p>
          <a:p>
            <a:pPr lvl="1">
              <a:lnSpc>
                <a:spcPts val="2700"/>
              </a:lnSpc>
              <a:spcBef>
                <a:spcPts val="200"/>
              </a:spcBef>
            </a:pPr>
            <a:r>
              <a:rPr lang="en-US" altLang="zh-CN" dirty="0">
                <a:latin typeface="Times New Roman" panose="02020603050405020304" pitchFamily="18" charset="0"/>
                <a:cs typeface="Times New Roman" panose="02020603050405020304" pitchFamily="18" charset="0"/>
              </a:rPr>
              <a:t>Social welfare</a:t>
            </a:r>
          </a:p>
          <a:p>
            <a:pPr lvl="2">
              <a:lnSpc>
                <a:spcPts val="2700"/>
              </a:lnSpc>
              <a:spcBef>
                <a:spcPts val="200"/>
              </a:spcBef>
            </a:pPr>
            <a:r>
              <a:rPr lang="en-US" altLang="zh-CN" dirty="0">
                <a:latin typeface="Times New Roman" panose="02020603050405020304" pitchFamily="18" charset="0"/>
                <a:cs typeface="Times New Roman" panose="02020603050405020304" pitchFamily="18" charset="0"/>
              </a:rPr>
              <a:t>Con: discrimination</a:t>
            </a:r>
          </a:p>
          <a:p>
            <a:pPr lvl="2">
              <a:lnSpc>
                <a:spcPts val="2700"/>
              </a:lnSpc>
              <a:spcBef>
                <a:spcPts val="200"/>
              </a:spcBef>
            </a:pPr>
            <a:r>
              <a:rPr lang="en-US" altLang="zh-CN" dirty="0">
                <a:latin typeface="Times New Roman" panose="02020603050405020304" pitchFamily="18" charset="0"/>
                <a:cs typeface="Times New Roman" panose="02020603050405020304" pitchFamily="18" charset="0"/>
              </a:rPr>
              <a:t>Pro: community quality of life</a:t>
            </a:r>
          </a:p>
          <a:p>
            <a:pPr lvl="1">
              <a:lnSpc>
                <a:spcPts val="2700"/>
              </a:lnSpc>
              <a:spcBef>
                <a:spcPts val="200"/>
              </a:spcBef>
            </a:pPr>
            <a:endParaRPr lang="en-US" altLang="zh-CN" dirty="0">
              <a:latin typeface="Times New Roman" panose="02020603050405020304" pitchFamily="18" charset="0"/>
              <a:cs typeface="Times New Roman" panose="02020603050405020304" pitchFamily="18" charset="0"/>
            </a:endParaRPr>
          </a:p>
          <a:p>
            <a:pPr>
              <a:lnSpc>
                <a:spcPts val="2700"/>
              </a:lnSpc>
              <a:spcBef>
                <a:spcPts val="200"/>
              </a:spcBef>
            </a:pPr>
            <a:r>
              <a:rPr lang="en-US" altLang="zh-CN" dirty="0">
                <a:latin typeface="Times New Roman" panose="02020603050405020304" pitchFamily="18" charset="0"/>
                <a:cs typeface="Times New Roman" panose="02020603050405020304" pitchFamily="18" charset="0"/>
              </a:rPr>
              <a:t>Explore the determinants of pixel tracking usage</a:t>
            </a:r>
          </a:p>
          <a:p>
            <a:pPr lvl="1">
              <a:lnSpc>
                <a:spcPts val="2700"/>
              </a:lnSpc>
              <a:spcBef>
                <a:spcPts val="200"/>
              </a:spcBef>
            </a:pPr>
            <a:r>
              <a:rPr lang="en-US" altLang="zh-CN" dirty="0">
                <a:latin typeface="Times New Roman" panose="02020603050405020304" pitchFamily="18" charset="0"/>
                <a:cs typeface="Times New Roman" panose="02020603050405020304" pitchFamily="18" charset="0"/>
              </a:rPr>
              <a:t>Centers for Medicare &amp; Medicaid Services Data (CMS) dataset</a:t>
            </a:r>
          </a:p>
          <a:p>
            <a:pPr lvl="2">
              <a:lnSpc>
                <a:spcPts val="2700"/>
              </a:lnSpc>
              <a:spcBef>
                <a:spcPts val="200"/>
              </a:spcBef>
            </a:pPr>
            <a:r>
              <a:rPr lang="en-US" altLang="zh-CN" dirty="0">
                <a:latin typeface="Times New Roman" panose="02020603050405020304" pitchFamily="18" charset="0"/>
                <a:cs typeface="Times New Roman" panose="02020603050405020304" pitchFamily="18" charset="0"/>
              </a:rPr>
              <a:t>Hospital profile (size, ownership, social responsibility, </a:t>
            </a:r>
            <a:r>
              <a:rPr lang="en-US" altLang="zh-CN" dirty="0" err="1">
                <a:latin typeface="Times New Roman" panose="02020603050405020304" pitchFamily="18" charset="0"/>
                <a:cs typeface="Times New Roman" panose="02020603050405020304" pitchFamily="18" charset="0"/>
              </a:rPr>
              <a:t>etc</a:t>
            </a:r>
            <a:r>
              <a:rPr lang="en-US" altLang="zh-CN" dirty="0">
                <a:latin typeface="Times New Roman" panose="02020603050405020304" pitchFamily="18" charset="0"/>
                <a:cs typeface="Times New Roman" panose="02020603050405020304" pitchFamily="18" charset="0"/>
              </a:rPr>
              <a:t>)</a:t>
            </a:r>
          </a:p>
          <a:p>
            <a:pPr lvl="2">
              <a:lnSpc>
                <a:spcPts val="2700"/>
              </a:lnSpc>
              <a:spcBef>
                <a:spcPts val="200"/>
              </a:spcBef>
            </a:pPr>
            <a:r>
              <a:rPr lang="en-US" altLang="zh-CN" dirty="0">
                <a:latin typeface="Times New Roman" panose="02020603050405020304" pitchFamily="18" charset="0"/>
                <a:cs typeface="Times New Roman" panose="02020603050405020304" pitchFamily="18" charset="0"/>
              </a:rPr>
              <a:t>Cost report (Financial distress)</a:t>
            </a:r>
          </a:p>
          <a:p>
            <a:pPr lvl="1">
              <a:lnSpc>
                <a:spcPts val="2700"/>
              </a:lnSpc>
              <a:spcBef>
                <a:spcPts val="200"/>
              </a:spcBef>
            </a:pPr>
            <a:r>
              <a:rPr lang="en-US" dirty="0">
                <a:latin typeface="Times New Roman" panose="02020603050405020304" pitchFamily="18" charset="0"/>
                <a:cs typeface="Times New Roman" panose="02020603050405020304" pitchFamily="18" charset="0"/>
              </a:rPr>
              <a:t>Market competition</a:t>
            </a:r>
          </a:p>
          <a:p>
            <a:pPr lvl="1">
              <a:lnSpc>
                <a:spcPts val="2700"/>
              </a:lnSpc>
              <a:spcBef>
                <a:spcPts val="200"/>
              </a:spcBef>
            </a:pPr>
            <a:endParaRPr lang="en-US" sz="2400" dirty="0">
              <a:latin typeface="Times New Roman" panose="02020603050405020304" pitchFamily="18" charset="0"/>
              <a:cs typeface="Times New Roman" panose="02020603050405020304" pitchFamily="18" charset="0"/>
            </a:endParaRPr>
          </a:p>
          <a:p>
            <a:pPr lvl="1">
              <a:lnSpc>
                <a:spcPts val="2700"/>
              </a:lnSpc>
              <a:spcBef>
                <a:spcPts val="200"/>
              </a:spcBef>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4662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7DAC167-80EF-3B44-91E3-430CA7E8F219}"/>
              </a:ext>
            </a:extLst>
          </p:cNvPr>
          <p:cNvSpPr txBox="1">
            <a:spLocks/>
          </p:cNvSpPr>
          <p:nvPr/>
        </p:nvSpPr>
        <p:spPr>
          <a:xfrm>
            <a:off x="676424" y="136525"/>
            <a:ext cx="10677376" cy="6366197"/>
          </a:xfrm>
          <a:prstGeom prst="rect">
            <a:avLst/>
          </a:prstGeom>
        </p:spPr>
        <p:txBody>
          <a:bodyPr vert="horz" lIns="0" tIns="0" rIns="0" bIns="0" rtlCol="0">
            <a:noAutofit/>
          </a:bodyPr>
          <a:lstStyle>
            <a:lvl1pPr marL="256032" indent="-256032" algn="l" defTabSz="914400" rtl="0" eaLnBrk="1" latinLnBrk="0" hangingPunct="1">
              <a:spcBef>
                <a:spcPts val="600"/>
              </a:spcBef>
              <a:buClr>
                <a:srgbClr val="007FA3"/>
              </a:buClr>
              <a:buSzPct val="100000"/>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624078" indent="-514350">
              <a:spcBef>
                <a:spcPts val="200"/>
              </a:spcBef>
            </a:pPr>
            <a:endParaRPr lang="en-US" dirty="0"/>
          </a:p>
          <a:p>
            <a:pPr marL="624078" indent="-514350">
              <a:spcBef>
                <a:spcPts val="200"/>
              </a:spcBef>
            </a:pPr>
            <a:endParaRPr lang="en-US" dirty="0"/>
          </a:p>
          <a:p>
            <a:pPr marL="624078" indent="-514350">
              <a:spcBef>
                <a:spcPts val="200"/>
              </a:spcBef>
            </a:pPr>
            <a:endParaRPr lang="en-US" dirty="0"/>
          </a:p>
          <a:p>
            <a:pPr marL="624078" indent="-514350">
              <a:spcBef>
                <a:spcPts val="200"/>
              </a:spcBef>
              <a:buFont typeface="+mj-lt"/>
              <a:buAutoNum type="arabicPeriod"/>
            </a:pPr>
            <a:endParaRPr lang="en-US" sz="2200" dirty="0"/>
          </a:p>
          <a:p>
            <a:pPr marL="624078" indent="-514350">
              <a:spcBef>
                <a:spcPts val="200"/>
              </a:spcBef>
              <a:buFont typeface="+mj-lt"/>
              <a:buAutoNum type="arabicPeriod"/>
            </a:pPr>
            <a:endParaRPr lang="en-US" sz="2200" dirty="0"/>
          </a:p>
          <a:p>
            <a:pPr marL="624078" indent="-514350">
              <a:spcBef>
                <a:spcPts val="200"/>
              </a:spcBef>
              <a:buFont typeface="+mj-lt"/>
              <a:buAutoNum type="arabicPeriod"/>
            </a:pPr>
            <a:endParaRPr lang="en-US" sz="2200" dirty="0"/>
          </a:p>
          <a:p>
            <a:pPr marL="624078" indent="-514350">
              <a:spcBef>
                <a:spcPts val="200"/>
              </a:spcBef>
              <a:buFont typeface="+mj-lt"/>
              <a:buAutoNum type="arabicPeriod"/>
            </a:pPr>
            <a:endParaRPr lang="en-US" sz="2200" dirty="0"/>
          </a:p>
          <a:p>
            <a:pPr lvl="1">
              <a:spcBef>
                <a:spcPts val="200"/>
              </a:spcBef>
            </a:pPr>
            <a:endParaRPr lang="en-US" dirty="0"/>
          </a:p>
        </p:txBody>
      </p:sp>
      <p:sp>
        <p:nvSpPr>
          <p:cNvPr id="6" name="Slide Number Placeholder 5">
            <a:extLst>
              <a:ext uri="{FF2B5EF4-FFF2-40B4-BE49-F238E27FC236}">
                <a16:creationId xmlns:a16="http://schemas.microsoft.com/office/drawing/2014/main" id="{14D9BD27-4C78-3A43-BF3C-281974939458}"/>
              </a:ext>
            </a:extLst>
          </p:cNvPr>
          <p:cNvSpPr>
            <a:spLocks noGrp="1"/>
          </p:cNvSpPr>
          <p:nvPr>
            <p:ph type="sldNum" sz="quarter" idx="12"/>
          </p:nvPr>
        </p:nvSpPr>
        <p:spPr/>
        <p:txBody>
          <a:bodyPr/>
          <a:lstStyle/>
          <a:p>
            <a:r>
              <a:rPr lang="en-US" dirty="0"/>
              <a:t>	</a:t>
            </a:r>
            <a:fld id="{949AE235-FD46-4D44-8AB9-22A91C32C60E}" type="slidenum">
              <a:rPr lang="en-US" smtClean="0"/>
              <a:t>13</a:t>
            </a:fld>
            <a:endParaRPr lang="en-US" dirty="0"/>
          </a:p>
        </p:txBody>
      </p:sp>
      <p:sp>
        <p:nvSpPr>
          <p:cNvPr id="9" name="Content Placeholder 2">
            <a:extLst>
              <a:ext uri="{FF2B5EF4-FFF2-40B4-BE49-F238E27FC236}">
                <a16:creationId xmlns:a16="http://schemas.microsoft.com/office/drawing/2014/main" id="{FB69505F-D0B7-8C48-804B-8EDBF276BA68}"/>
              </a:ext>
            </a:extLst>
          </p:cNvPr>
          <p:cNvSpPr txBox="1">
            <a:spLocks/>
          </p:cNvSpPr>
          <p:nvPr/>
        </p:nvSpPr>
        <p:spPr>
          <a:xfrm>
            <a:off x="984776" y="1624524"/>
            <a:ext cx="10896600" cy="6366197"/>
          </a:xfrm>
          <a:prstGeom prst="rect">
            <a:avLst/>
          </a:prstGeom>
        </p:spPr>
        <p:txBody>
          <a:bodyPr vert="horz" lIns="0" tIns="0" rIns="0" bIns="0" rtlCol="0">
            <a:noAutofit/>
          </a:bodyPr>
          <a:lstStyle>
            <a:lvl1pPr marL="256032" indent="-256032" algn="l" defTabSz="914400" rtl="0" eaLnBrk="1" latinLnBrk="0" hangingPunct="1">
              <a:spcBef>
                <a:spcPts val="600"/>
              </a:spcBef>
              <a:buClr>
                <a:srgbClr val="007FA3"/>
              </a:buClr>
              <a:buSzPct val="100000"/>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lvl="1">
              <a:lnSpc>
                <a:spcPts val="2700"/>
              </a:lnSpc>
              <a:spcBef>
                <a:spcPts val="200"/>
              </a:spcBef>
            </a:pPr>
            <a:endParaRPr lang="en-US" dirty="0"/>
          </a:p>
          <a:p>
            <a:pPr lvl="1">
              <a:lnSpc>
                <a:spcPts val="2700"/>
              </a:lnSpc>
              <a:spcBef>
                <a:spcPts val="200"/>
              </a:spcBef>
            </a:pPr>
            <a:endParaRPr lang="en-US" dirty="0"/>
          </a:p>
        </p:txBody>
      </p:sp>
      <p:sp>
        <p:nvSpPr>
          <p:cNvPr id="10" name="Slide Number Placeholder 5">
            <a:extLst>
              <a:ext uri="{FF2B5EF4-FFF2-40B4-BE49-F238E27FC236}">
                <a16:creationId xmlns:a16="http://schemas.microsoft.com/office/drawing/2014/main" id="{2C7E85C3-8E32-4C4F-9233-D396F901DFBB}"/>
              </a:ext>
            </a:extLst>
          </p:cNvPr>
          <p:cNvSpPr txBox="1">
            <a:spLocks/>
          </p:cNvSpPr>
          <p:nvPr/>
        </p:nvSpPr>
        <p:spPr>
          <a:xfrm>
            <a:off x="8524525" y="8968078"/>
            <a:ext cx="2743200" cy="365125"/>
          </a:xfrm>
          <a:prstGeom prst="rect">
            <a:avLst/>
          </a:prstGeom>
        </p:spPr>
        <p:txBody>
          <a:bodyPr vert="horz" lIns="91440" tIns="45720" rIns="91440" bIns="45720" rtlCol="0" anchor="ctr"/>
          <a:lstStyle>
            <a:defPPr>
              <a:defRPr lang="en-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9AE235-FD46-4D44-8AB9-22A91C32C60E}" type="slidenum">
              <a:rPr lang="en-US" smtClean="0"/>
              <a:pPr/>
              <a:t>13</a:t>
            </a:fld>
            <a:endParaRPr lang="en-US" dirty="0"/>
          </a:p>
        </p:txBody>
      </p:sp>
      <p:sp>
        <p:nvSpPr>
          <p:cNvPr id="11" name="Title 1">
            <a:extLst>
              <a:ext uri="{FF2B5EF4-FFF2-40B4-BE49-F238E27FC236}">
                <a16:creationId xmlns:a16="http://schemas.microsoft.com/office/drawing/2014/main" id="{28B9F8CF-141F-574D-B57F-3DBC9132260B}"/>
              </a:ext>
            </a:extLst>
          </p:cNvPr>
          <p:cNvSpPr txBox="1">
            <a:spLocks/>
          </p:cNvSpPr>
          <p:nvPr/>
        </p:nvSpPr>
        <p:spPr>
          <a:xfrm>
            <a:off x="3746854" y="3008209"/>
            <a:ext cx="4536515" cy="622828"/>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a:lstStyle>
          <a:p>
            <a:pPr fontAlgn="base"/>
            <a:r>
              <a:rPr lang="en-US" dirty="0"/>
              <a:t>T</a:t>
            </a:r>
            <a:r>
              <a:rPr lang="en-US" cap="small" dirty="0"/>
              <a:t>hanks for listening</a:t>
            </a:r>
          </a:p>
        </p:txBody>
      </p:sp>
      <p:pic>
        <p:nvPicPr>
          <p:cNvPr id="13" name="Picture 12" descr="Logo&#10;&#10;Description automatically generated with medium confidence">
            <a:extLst>
              <a:ext uri="{FF2B5EF4-FFF2-40B4-BE49-F238E27FC236}">
                <a16:creationId xmlns:a16="http://schemas.microsoft.com/office/drawing/2014/main" id="{AF629698-D4BD-8540-8072-E748C96871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6974" y="59241"/>
            <a:ext cx="2105025" cy="851471"/>
          </a:xfrm>
          <a:prstGeom prst="rect">
            <a:avLst/>
          </a:prstGeom>
        </p:spPr>
      </p:pic>
      <p:sp>
        <p:nvSpPr>
          <p:cNvPr id="2" name="TextBox 1">
            <a:extLst>
              <a:ext uri="{FF2B5EF4-FFF2-40B4-BE49-F238E27FC236}">
                <a16:creationId xmlns:a16="http://schemas.microsoft.com/office/drawing/2014/main" id="{0889EB1B-8519-F32E-ED17-087278B15D31}"/>
              </a:ext>
            </a:extLst>
          </p:cNvPr>
          <p:cNvSpPr txBox="1"/>
          <p:nvPr/>
        </p:nvSpPr>
        <p:spPr>
          <a:xfrm>
            <a:off x="3028556" y="4944342"/>
            <a:ext cx="5973110" cy="615553"/>
          </a:xfrm>
          <a:prstGeom prst="rect">
            <a:avLst/>
          </a:prstGeom>
          <a:noFill/>
        </p:spPr>
        <p:txBody>
          <a:bodyPr wrap="none" rtlCol="0">
            <a:spAutoFit/>
          </a:bodyPr>
          <a:lstStyle/>
          <a:p>
            <a:r>
              <a:rPr lang="en-US" sz="3400" b="1" dirty="0">
                <a:solidFill>
                  <a:srgbClr val="007FA3"/>
                </a:solidFill>
                <a:latin typeface="Times New Roman" panose="02020603050405020304" pitchFamily="18" charset="0"/>
                <a:ea typeface="+mj-ea"/>
                <a:cs typeface="Times New Roman" panose="02020603050405020304" pitchFamily="18" charset="0"/>
              </a:rPr>
              <a:t>gz132@scarletmail.rutgers.edu</a:t>
            </a:r>
          </a:p>
        </p:txBody>
      </p:sp>
    </p:spTree>
    <p:extLst>
      <p:ext uri="{BB962C8B-B14F-4D97-AF65-F5344CB8AC3E}">
        <p14:creationId xmlns:p14="http://schemas.microsoft.com/office/powerpoint/2010/main" val="4174238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7DAC167-80EF-3B44-91E3-430CA7E8F219}"/>
              </a:ext>
            </a:extLst>
          </p:cNvPr>
          <p:cNvSpPr txBox="1">
            <a:spLocks/>
          </p:cNvSpPr>
          <p:nvPr/>
        </p:nvSpPr>
        <p:spPr>
          <a:xfrm>
            <a:off x="737717" y="491803"/>
            <a:ext cx="10896600" cy="6366197"/>
          </a:xfrm>
          <a:prstGeom prst="rect">
            <a:avLst/>
          </a:prstGeom>
        </p:spPr>
        <p:txBody>
          <a:bodyPr vert="horz" lIns="0" tIns="0" rIns="0" bIns="0" rtlCol="0">
            <a:noAutofit/>
          </a:bodyPr>
          <a:lstStyle>
            <a:lvl1pPr marL="256032" indent="-256032" algn="l" defTabSz="914400" rtl="0" eaLnBrk="1" latinLnBrk="0" hangingPunct="1">
              <a:spcBef>
                <a:spcPts val="600"/>
              </a:spcBef>
              <a:buClr>
                <a:srgbClr val="007FA3"/>
              </a:buClr>
              <a:buSzPct val="100000"/>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lvl="1">
              <a:spcBef>
                <a:spcPts val="200"/>
              </a:spcBef>
            </a:pPr>
            <a:endParaRPr lang="en-US" altLang="zh-CN" dirty="0">
              <a:latin typeface="Times New Roman" panose="02020603050405020304" pitchFamily="18" charset="0"/>
              <a:cs typeface="Times New Roman" panose="02020603050405020304" pitchFamily="18" charset="0"/>
            </a:endParaRPr>
          </a:p>
          <a:p>
            <a:pPr marL="457200" lvl="1" indent="0">
              <a:lnSpc>
                <a:spcPts val="2700"/>
              </a:lnSpc>
              <a:spcBef>
                <a:spcPts val="200"/>
              </a:spcBef>
              <a:buNone/>
            </a:pPr>
            <a:endParaRPr lang="en-US" altLang="zh-CN" dirty="0">
              <a:latin typeface="Times New Roman" panose="02020603050405020304" pitchFamily="18" charset="0"/>
              <a:cs typeface="Times New Roman" panose="02020603050405020304" pitchFamily="18" charset="0"/>
            </a:endParaRPr>
          </a:p>
          <a:p>
            <a:pPr>
              <a:lnSpc>
                <a:spcPts val="2700"/>
              </a:lnSpc>
              <a:spcBef>
                <a:spcPts val="200"/>
              </a:spcBef>
            </a:pPr>
            <a:r>
              <a:rPr lang="en-US" altLang="zh-CN" dirty="0">
                <a:latin typeface="Times New Roman" panose="02020603050405020304" pitchFamily="18" charset="0"/>
                <a:cs typeface="Times New Roman" panose="02020603050405020304" pitchFamily="18" charset="0"/>
              </a:rPr>
              <a:t>Laws and regulations: golden standards of privacy practice – GDPR</a:t>
            </a:r>
          </a:p>
          <a:p>
            <a:pPr>
              <a:lnSpc>
                <a:spcPts val="2700"/>
              </a:lnSpc>
              <a:spcBef>
                <a:spcPts val="200"/>
              </a:spcBef>
            </a:pPr>
            <a:r>
              <a:rPr lang="en-US" dirty="0">
                <a:latin typeface="Times New Roman" panose="02020603050405020304" pitchFamily="18" charset="0"/>
                <a:cs typeface="Times New Roman" panose="02020603050405020304" pitchFamily="18" charset="0"/>
              </a:rPr>
              <a:t>Incidents still occur: statistics of breach from privacy clearing house (privacy breach)</a:t>
            </a:r>
          </a:p>
          <a:p>
            <a:pPr>
              <a:lnSpc>
                <a:spcPts val="2700"/>
              </a:lnSpc>
              <a:spcBef>
                <a:spcPts val="200"/>
              </a:spcBef>
            </a:pPr>
            <a:r>
              <a:rPr lang="en-US" dirty="0">
                <a:latin typeface="Times New Roman" panose="02020603050405020304" pitchFamily="18" charset="0"/>
                <a:cs typeface="Times New Roman" panose="02020603050405020304" pitchFamily="18" charset="0"/>
              </a:rPr>
              <a:t>Hospitals are required by federal law to protect patient data – HIPPA (hold the data broker the same standard of data sharing practice)</a:t>
            </a:r>
          </a:p>
          <a:p>
            <a:pPr>
              <a:lnSpc>
                <a:spcPts val="2700"/>
              </a:lnSpc>
              <a:spcBef>
                <a:spcPts val="200"/>
              </a:spcBef>
            </a:pPr>
            <a:r>
              <a:rPr lang="en-US" dirty="0">
                <a:latin typeface="Times New Roman" panose="02020603050405020304" pitchFamily="18" charset="0"/>
                <a:cs typeface="Times New Roman" panose="02020603050405020304" pitchFamily="18" charset="0"/>
              </a:rPr>
              <a:t>hospitals may be sharing sensitive patient information through pixels installed on their websites (The Markup 2022)</a:t>
            </a:r>
          </a:p>
          <a:p>
            <a:pPr>
              <a:lnSpc>
                <a:spcPts val="2700"/>
              </a:lnSpc>
              <a:spcBef>
                <a:spcPts val="200"/>
              </a:spcBef>
            </a:pPr>
            <a:r>
              <a:rPr lang="en-US" dirty="0">
                <a:latin typeface="Times New Roman" panose="02020603050405020304" pitchFamily="18" charset="0"/>
                <a:cs typeface="Times New Roman" panose="02020603050405020304" pitchFamily="18" charset="0"/>
              </a:rPr>
              <a:t>A pixel is a small piece of code inserted into a website’s HTML or JavaScript code that can track user activity on the website. Pixels are widely used for ad targeting and to measure the effectiveness of marketing campaigns. – privacy economics</a:t>
            </a:r>
          </a:p>
          <a:p>
            <a:pPr>
              <a:lnSpc>
                <a:spcPts val="2700"/>
              </a:lnSpc>
              <a:spcBef>
                <a:spcPts val="200"/>
              </a:spcBef>
            </a:pPr>
            <a:r>
              <a:rPr lang="en-US" dirty="0">
                <a:latin typeface="Times New Roman" panose="02020603050405020304" pitchFamily="18" charset="0"/>
                <a:cs typeface="Times New Roman" panose="02020603050405020304" pitchFamily="18" charset="0"/>
              </a:rPr>
              <a:t>send information to companies such as Meta, Google, and Twitter, among others, which many argue may violate the Health Insurance Portability and Accountability Act (HIPAA) of 1996.</a:t>
            </a:r>
          </a:p>
          <a:p>
            <a:pPr>
              <a:lnSpc>
                <a:spcPts val="2700"/>
              </a:lnSpc>
              <a:spcBef>
                <a:spcPts val="200"/>
              </a:spcBef>
            </a:pPr>
            <a:r>
              <a:rPr lang="en-US" dirty="0">
                <a:latin typeface="Times New Roman" panose="02020603050405020304" pitchFamily="18" charset="0"/>
                <a:cs typeface="Times New Roman" panose="02020603050405020304" pitchFamily="18" charset="0"/>
              </a:rPr>
              <a:t>examine the use of pixels by U.S. hospitals and the outcome of poor privacy practice</a:t>
            </a:r>
          </a:p>
          <a:p>
            <a:pPr>
              <a:lnSpc>
                <a:spcPts val="2700"/>
              </a:lnSpc>
              <a:spcBef>
                <a:spcPts val="200"/>
              </a:spcBef>
            </a:pPr>
            <a:r>
              <a:rPr lang="en-US" dirty="0">
                <a:latin typeface="Times New Roman" panose="02020603050405020304" pitchFamily="18" charset="0"/>
                <a:cs typeface="Times New Roman" panose="02020603050405020304" pitchFamily="18" charset="0"/>
              </a:rPr>
              <a:t>Hospital Compliance and Internal Control Systems </a:t>
            </a:r>
          </a:p>
          <a:p>
            <a:pPr>
              <a:lnSpc>
                <a:spcPts val="2700"/>
              </a:lnSpc>
              <a:spcBef>
                <a:spcPts val="200"/>
              </a:spcBef>
            </a:pPr>
            <a:r>
              <a:rPr lang="en-US" dirty="0">
                <a:latin typeface="Times New Roman" panose="02020603050405020304" pitchFamily="18" charset="0"/>
                <a:cs typeface="Times New Roman" panose="02020603050405020304" pitchFamily="18" charset="0"/>
              </a:rPr>
              <a:t>Consequences: privacy concerns in healthcare could lead to decline in patient seeking professional care, hospital revenue/legal consequences</a:t>
            </a:r>
          </a:p>
          <a:p>
            <a:pPr>
              <a:lnSpc>
                <a:spcPts val="2700"/>
              </a:lnSpc>
              <a:spcBef>
                <a:spcPts val="200"/>
              </a:spcBef>
            </a:pPr>
            <a:endParaRPr lang="en-US" dirty="0">
              <a:latin typeface="Times New Roman" panose="02020603050405020304" pitchFamily="18" charset="0"/>
              <a:cs typeface="Times New Roman" panose="02020603050405020304" pitchFamily="18" charset="0"/>
            </a:endParaRPr>
          </a:p>
          <a:p>
            <a:pPr marL="109728" indent="0">
              <a:spcBef>
                <a:spcPts val="200"/>
              </a:spcBef>
              <a:buNone/>
            </a:pPr>
            <a:endParaRPr lang="en-US" sz="2800" b="1" dirty="0">
              <a:solidFill>
                <a:sysClr val="windowText" lastClr="000000"/>
              </a:solidFill>
              <a:latin typeface="Times New Roman" panose="02020603050405020304" pitchFamily="18" charset="0"/>
              <a:cs typeface="Times New Roman" panose="02020603050405020304" pitchFamily="18" charset="0"/>
            </a:endParaRPr>
          </a:p>
          <a:p>
            <a:pPr marL="109728" indent="0">
              <a:spcBef>
                <a:spcPts val="200"/>
              </a:spcBef>
              <a:buNone/>
            </a:pPr>
            <a:endParaRPr lang="en-US" sz="2800" b="1" dirty="0">
              <a:solidFill>
                <a:sysClr val="windowText" lastClr="000000"/>
              </a:solidFill>
              <a:latin typeface="Times New Roman" panose="02020603050405020304" pitchFamily="18" charset="0"/>
              <a:cs typeface="Times New Roman" panose="02020603050405020304" pitchFamily="18" charset="0"/>
            </a:endParaRPr>
          </a:p>
          <a:p>
            <a:pPr lvl="1">
              <a:lnSpc>
                <a:spcPts val="2700"/>
              </a:lnSpc>
              <a:spcBef>
                <a:spcPts val="200"/>
              </a:spcBef>
            </a:pPr>
            <a:endParaRPr lang="en-US" sz="2400" b="1" dirty="0">
              <a:solidFill>
                <a:sysClr val="windowText" lastClr="000000"/>
              </a:solidFill>
              <a:latin typeface="Times New Roman" panose="02020603050405020304" pitchFamily="18" charset="0"/>
              <a:cs typeface="Times New Roman" panose="02020603050405020304" pitchFamily="18" charset="0"/>
            </a:endParaRPr>
          </a:p>
          <a:p>
            <a:pPr lvl="1">
              <a:lnSpc>
                <a:spcPts val="2700"/>
              </a:lnSpc>
              <a:spcBef>
                <a:spcPts val="200"/>
              </a:spcBef>
            </a:pPr>
            <a:endParaRPr lang="en-US" sz="2400"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14D9BD27-4C78-3A43-BF3C-281974939458}"/>
              </a:ext>
            </a:extLst>
          </p:cNvPr>
          <p:cNvSpPr>
            <a:spLocks noGrp="1"/>
          </p:cNvSpPr>
          <p:nvPr>
            <p:ph type="sldNum" sz="quarter" idx="12"/>
          </p:nvPr>
        </p:nvSpPr>
        <p:spPr/>
        <p:txBody>
          <a:bodyPr/>
          <a:lstStyle/>
          <a:p>
            <a:fld id="{949AE235-FD46-4D44-8AB9-22A91C32C60E}" type="slidenum">
              <a:rPr lang="en-US" smtClean="0">
                <a:latin typeface="Times New Roman" panose="02020603050405020304" pitchFamily="18" charset="0"/>
                <a:cs typeface="Times New Roman" panose="02020603050405020304" pitchFamily="18" charset="0"/>
              </a:rPr>
              <a:t>2</a:t>
            </a:fld>
            <a:endParaRPr lang="en-US"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DD64A119-E406-0545-B2D3-2A4289243DB4}"/>
              </a:ext>
            </a:extLst>
          </p:cNvPr>
          <p:cNvSpPr txBox="1">
            <a:spLocks/>
          </p:cNvSpPr>
          <p:nvPr/>
        </p:nvSpPr>
        <p:spPr>
          <a:xfrm>
            <a:off x="737717" y="484976"/>
            <a:ext cx="11929180" cy="622828"/>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a:lstStyle>
          <a:p>
            <a:pPr fontAlgn="base"/>
            <a:r>
              <a:rPr lang="en-US" cap="small" dirty="0"/>
              <a:t>Notes</a:t>
            </a:r>
            <a:endParaRPr lang="en-US" sz="2800" dirty="0"/>
          </a:p>
        </p:txBody>
      </p:sp>
      <p:pic>
        <p:nvPicPr>
          <p:cNvPr id="7" name="Picture 6" descr="Logo&#10;&#10;Description automatically generated with medium confidence">
            <a:extLst>
              <a:ext uri="{FF2B5EF4-FFF2-40B4-BE49-F238E27FC236}">
                <a16:creationId xmlns:a16="http://schemas.microsoft.com/office/drawing/2014/main" id="{489BF696-04AA-A944-A469-DB6048123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6974" y="59241"/>
            <a:ext cx="2105025" cy="851471"/>
          </a:xfrm>
          <a:prstGeom prst="rect">
            <a:avLst/>
          </a:prstGeom>
        </p:spPr>
      </p:pic>
    </p:spTree>
    <p:extLst>
      <p:ext uri="{BB962C8B-B14F-4D97-AF65-F5344CB8AC3E}">
        <p14:creationId xmlns:p14="http://schemas.microsoft.com/office/powerpoint/2010/main" val="11986998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512A9CA-B995-7E67-725F-60FCF8437525}"/>
              </a:ext>
            </a:extLst>
          </p:cNvPr>
          <p:cNvSpPr txBox="1">
            <a:spLocks/>
          </p:cNvSpPr>
          <p:nvPr/>
        </p:nvSpPr>
        <p:spPr>
          <a:xfrm>
            <a:off x="737717" y="1336447"/>
            <a:ext cx="8767911" cy="6366197"/>
          </a:xfrm>
          <a:prstGeom prst="rect">
            <a:avLst/>
          </a:prstGeom>
        </p:spPr>
        <p:txBody>
          <a:bodyPr vert="horz" lIns="0" tIns="0" rIns="0" bIns="0" rtlCol="0">
            <a:noAutofit/>
          </a:bodyPr>
          <a:lstStyle>
            <a:lvl1pPr marL="256032" indent="-256032" algn="l" defTabSz="914400" rtl="0" eaLnBrk="1" latinLnBrk="0" hangingPunct="1">
              <a:spcBef>
                <a:spcPts val="600"/>
              </a:spcBef>
              <a:buClr>
                <a:srgbClr val="007FA3"/>
              </a:buClr>
              <a:buSzPct val="100000"/>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a:lnSpc>
                <a:spcPts val="2700"/>
              </a:lnSpc>
              <a:spcBef>
                <a:spcPts val="200"/>
              </a:spcBef>
            </a:pPr>
            <a:r>
              <a:rPr lang="en-US" altLang="zh-CN" dirty="0">
                <a:latin typeface="Times New Roman" panose="02020603050405020304" pitchFamily="18" charset="0"/>
                <a:cs typeface="Times New Roman" panose="02020603050405020304" pitchFamily="18" charset="0"/>
              </a:rPr>
              <a:t>There is growing tension between ethical issues and a firm’s economic interest raised by big data analytics and behavioral analysis that violates public norms for acceptable data use</a:t>
            </a:r>
          </a:p>
          <a:p>
            <a:pPr>
              <a:lnSpc>
                <a:spcPts val="2700"/>
              </a:lnSpc>
              <a:spcBef>
                <a:spcPts val="200"/>
              </a:spcBef>
            </a:pPr>
            <a:r>
              <a:rPr lang="en-US" altLang="zh-CN" dirty="0">
                <a:latin typeface="Times New Roman" panose="02020603050405020304" pitchFamily="18" charset="0"/>
                <a:cs typeface="Times New Roman" panose="02020603050405020304" pitchFamily="18" charset="0"/>
              </a:rPr>
              <a:t>Consumer privacy protection regulations are essential to the change in privacy management practice</a:t>
            </a:r>
          </a:p>
          <a:p>
            <a:pPr>
              <a:lnSpc>
                <a:spcPts val="2700"/>
              </a:lnSpc>
              <a:spcBef>
                <a:spcPts val="200"/>
              </a:spcBef>
            </a:pPr>
            <a:r>
              <a:rPr lang="en-US" altLang="zh-CN" dirty="0">
                <a:latin typeface="Times New Roman" panose="02020603050405020304" pitchFamily="18" charset="0"/>
                <a:cs typeface="Times New Roman" panose="02020603050405020304" pitchFamily="18" charset="0"/>
              </a:rPr>
              <a:t>EU General Data Protection Regulation (GDPR)</a:t>
            </a:r>
          </a:p>
          <a:p>
            <a:pPr lvl="1">
              <a:lnSpc>
                <a:spcPts val="2700"/>
              </a:lnSpc>
              <a:spcBef>
                <a:spcPts val="200"/>
              </a:spcBef>
            </a:pPr>
            <a:r>
              <a:rPr lang="en-US" altLang="zh-CN" dirty="0">
                <a:latin typeface="Times New Roman" panose="02020603050405020304" pitchFamily="18" charset="0"/>
                <a:cs typeface="Times New Roman" panose="02020603050405020304" pitchFamily="18" charset="0"/>
              </a:rPr>
              <a:t>Proposed - 2012, agreed upon - December 2016, in effect - May 25, 2018</a:t>
            </a:r>
          </a:p>
          <a:p>
            <a:pPr lvl="1">
              <a:lnSpc>
                <a:spcPts val="2700"/>
              </a:lnSpc>
              <a:spcBef>
                <a:spcPts val="200"/>
              </a:spcBef>
            </a:pPr>
            <a:r>
              <a:rPr lang="en-US" altLang="zh-CN" dirty="0">
                <a:latin typeface="Times New Roman" panose="02020603050405020304" pitchFamily="18" charset="0"/>
                <a:cs typeface="Times New Roman" panose="02020603050405020304" pitchFamily="18" charset="0"/>
              </a:rPr>
              <a:t>The scope, timing, means of enforcement, and business obligations </a:t>
            </a:r>
          </a:p>
          <a:p>
            <a:pPr>
              <a:lnSpc>
                <a:spcPts val="2700"/>
              </a:lnSpc>
              <a:spcBef>
                <a:spcPts val="200"/>
              </a:spcBef>
            </a:pPr>
            <a:endParaRPr lang="en-US" altLang="zh-CN" dirty="0">
              <a:latin typeface="Times New Roman" panose="02020603050405020304" pitchFamily="18" charset="0"/>
              <a:cs typeface="Times New Roman" panose="02020603050405020304" pitchFamily="18" charset="0"/>
            </a:endParaRPr>
          </a:p>
          <a:p>
            <a:pPr>
              <a:lnSpc>
                <a:spcPts val="2700"/>
              </a:lnSpc>
              <a:spcBef>
                <a:spcPts val="200"/>
              </a:spcBef>
            </a:pPr>
            <a:r>
              <a:rPr lang="en-US" altLang="zh-CN" dirty="0">
                <a:latin typeface="Times New Roman" panose="02020603050405020304" pitchFamily="18" charset="0"/>
                <a:cs typeface="Times New Roman" panose="02020603050405020304" pitchFamily="18" charset="0"/>
              </a:rPr>
              <a:t>What’s new</a:t>
            </a:r>
          </a:p>
          <a:p>
            <a:pPr lvl="1">
              <a:lnSpc>
                <a:spcPts val="2700"/>
              </a:lnSpc>
              <a:spcBef>
                <a:spcPts val="200"/>
              </a:spcBef>
            </a:pPr>
            <a:r>
              <a:rPr lang="en-US" altLang="zh-CN" dirty="0">
                <a:latin typeface="Times New Roman" panose="02020603050405020304" pitchFamily="18" charset="0"/>
                <a:cs typeface="Times New Roman" panose="02020603050405020304" pitchFamily="18" charset="0"/>
              </a:rPr>
              <a:t>On 04th January 2023, Ireland's Data Protection Commission fined Meta 390 million euros for breaches of the GDPR relating to its social media service</a:t>
            </a:r>
          </a:p>
          <a:p>
            <a:pPr lvl="1">
              <a:lnSpc>
                <a:spcPts val="2700"/>
              </a:lnSpc>
              <a:spcBef>
                <a:spcPts val="200"/>
              </a:spcBef>
            </a:pPr>
            <a:r>
              <a:rPr lang="en-US" altLang="zh-CN" dirty="0">
                <a:latin typeface="Times New Roman" panose="02020603050405020304" pitchFamily="18" charset="0"/>
                <a:cs typeface="Times New Roman" panose="02020603050405020304" pitchFamily="18" charset="0"/>
              </a:rPr>
              <a:t>The platforms’ basis for seeking user permission to collect data for personalized advertising is invalid  </a:t>
            </a:r>
          </a:p>
          <a:p>
            <a:pPr lvl="1">
              <a:lnSpc>
                <a:spcPts val="2700"/>
              </a:lnSpc>
              <a:spcBef>
                <a:spcPts val="200"/>
              </a:spcBef>
            </a:pPr>
            <a:endParaRPr lang="en-US" altLang="zh-CN" dirty="0">
              <a:latin typeface="Times New Roman" panose="02020603050405020304" pitchFamily="18" charset="0"/>
              <a:cs typeface="Times New Roman" panose="02020603050405020304" pitchFamily="18" charset="0"/>
            </a:endParaRPr>
          </a:p>
          <a:p>
            <a:pPr lvl="1">
              <a:lnSpc>
                <a:spcPts val="2700"/>
              </a:lnSpc>
              <a:spcBef>
                <a:spcPts val="200"/>
              </a:spcBef>
            </a:pPr>
            <a:endParaRPr lang="en-US" altLang="zh-CN" dirty="0">
              <a:latin typeface="Times New Roman" panose="02020603050405020304" pitchFamily="18" charset="0"/>
              <a:cs typeface="Times New Roman" panose="02020603050405020304" pitchFamily="18" charset="0"/>
            </a:endParaRPr>
          </a:p>
          <a:p>
            <a:pPr lvl="1">
              <a:lnSpc>
                <a:spcPts val="2700"/>
              </a:lnSpc>
              <a:spcBef>
                <a:spcPts val="200"/>
              </a:spcBef>
            </a:pPr>
            <a:endParaRPr lang="en-US" altLang="zh-CN" dirty="0">
              <a:latin typeface="Times New Roman" panose="02020603050405020304" pitchFamily="18" charset="0"/>
              <a:cs typeface="Times New Roman" panose="02020603050405020304" pitchFamily="18" charset="0"/>
            </a:endParaRPr>
          </a:p>
          <a:p>
            <a:pPr lvl="1">
              <a:lnSpc>
                <a:spcPts val="2700"/>
              </a:lnSpc>
              <a:spcBef>
                <a:spcPts val="200"/>
              </a:spcBef>
            </a:pPr>
            <a:endParaRPr lang="en-US" altLang="zh-CN" dirty="0">
              <a:latin typeface="Times New Roman" panose="02020603050405020304" pitchFamily="18" charset="0"/>
              <a:cs typeface="Times New Roman" panose="02020603050405020304" pitchFamily="18" charset="0"/>
            </a:endParaRPr>
          </a:p>
          <a:p>
            <a:pPr lvl="1">
              <a:lnSpc>
                <a:spcPts val="2700"/>
              </a:lnSpc>
              <a:spcBef>
                <a:spcPts val="200"/>
              </a:spcBef>
            </a:pPr>
            <a:endParaRPr lang="en-US" sz="2400" dirty="0">
              <a:latin typeface="Times New Roman" panose="02020603050405020304" pitchFamily="18" charset="0"/>
              <a:cs typeface="Times New Roman" panose="02020603050405020304" pitchFamily="18" charset="0"/>
            </a:endParaRPr>
          </a:p>
        </p:txBody>
      </p:sp>
      <p:pic>
        <p:nvPicPr>
          <p:cNvPr id="7" name="Picture 6" descr="Logo&#10;&#10;Description automatically generated with medium confidence">
            <a:extLst>
              <a:ext uri="{FF2B5EF4-FFF2-40B4-BE49-F238E27FC236}">
                <a16:creationId xmlns:a16="http://schemas.microsoft.com/office/drawing/2014/main" id="{489BF696-04AA-A944-A469-DB6048123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6974" y="59241"/>
            <a:ext cx="2105025" cy="851471"/>
          </a:xfrm>
          <a:prstGeom prst="rect">
            <a:avLst/>
          </a:prstGeom>
        </p:spPr>
      </p:pic>
      <p:sp>
        <p:nvSpPr>
          <p:cNvPr id="6" name="Slide Number Placeholder 5">
            <a:extLst>
              <a:ext uri="{FF2B5EF4-FFF2-40B4-BE49-F238E27FC236}">
                <a16:creationId xmlns:a16="http://schemas.microsoft.com/office/drawing/2014/main" id="{14D9BD27-4C78-3A43-BF3C-281974939458}"/>
              </a:ext>
            </a:extLst>
          </p:cNvPr>
          <p:cNvSpPr>
            <a:spLocks noGrp="1"/>
          </p:cNvSpPr>
          <p:nvPr>
            <p:ph type="sldNum" sz="quarter" idx="12"/>
          </p:nvPr>
        </p:nvSpPr>
        <p:spPr/>
        <p:txBody>
          <a:bodyPr/>
          <a:lstStyle/>
          <a:p>
            <a:fld id="{949AE235-FD46-4D44-8AB9-22A91C32C60E}" type="slidenum">
              <a:rPr lang="en-US" smtClean="0">
                <a:latin typeface="Times New Roman" panose="02020603050405020304" pitchFamily="18" charset="0"/>
                <a:cs typeface="Times New Roman" panose="02020603050405020304" pitchFamily="18" charset="0"/>
              </a:rPr>
              <a:t>3</a:t>
            </a:fld>
            <a:endParaRPr lang="en-US"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DD64A119-E406-0545-B2D3-2A4289243DB4}"/>
              </a:ext>
            </a:extLst>
          </p:cNvPr>
          <p:cNvSpPr txBox="1">
            <a:spLocks/>
          </p:cNvSpPr>
          <p:nvPr/>
        </p:nvSpPr>
        <p:spPr>
          <a:xfrm>
            <a:off x="737717" y="484976"/>
            <a:ext cx="11929180" cy="622828"/>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a:lstStyle>
          <a:p>
            <a:pPr fontAlgn="base"/>
            <a:r>
              <a:rPr lang="en-US" cap="small" dirty="0"/>
              <a:t>Background - Consumer privacy </a:t>
            </a:r>
          </a:p>
        </p:txBody>
      </p:sp>
      <p:pic>
        <p:nvPicPr>
          <p:cNvPr id="3" name="Picture 2" descr="Table&#10;&#10;Description automatically generated">
            <a:extLst>
              <a:ext uri="{FF2B5EF4-FFF2-40B4-BE49-F238E27FC236}">
                <a16:creationId xmlns:a16="http://schemas.microsoft.com/office/drawing/2014/main" id="{37292EA0-2129-C8C6-60B2-8FB2D24C1D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7190" y="849962"/>
            <a:ext cx="1848172" cy="5764230"/>
          </a:xfrm>
          <a:prstGeom prst="rect">
            <a:avLst/>
          </a:prstGeom>
        </p:spPr>
      </p:pic>
    </p:spTree>
    <p:extLst>
      <p:ext uri="{BB962C8B-B14F-4D97-AF65-F5344CB8AC3E}">
        <p14:creationId xmlns:p14="http://schemas.microsoft.com/office/powerpoint/2010/main" val="1760068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10;&#10;Description automatically generated with medium confidence">
            <a:extLst>
              <a:ext uri="{FF2B5EF4-FFF2-40B4-BE49-F238E27FC236}">
                <a16:creationId xmlns:a16="http://schemas.microsoft.com/office/drawing/2014/main" id="{489BF696-04AA-A944-A469-DB6048123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6974" y="59241"/>
            <a:ext cx="2105025" cy="851471"/>
          </a:xfrm>
          <a:prstGeom prst="rect">
            <a:avLst/>
          </a:prstGeom>
        </p:spPr>
      </p:pic>
      <p:sp>
        <p:nvSpPr>
          <p:cNvPr id="6" name="Slide Number Placeholder 5">
            <a:extLst>
              <a:ext uri="{FF2B5EF4-FFF2-40B4-BE49-F238E27FC236}">
                <a16:creationId xmlns:a16="http://schemas.microsoft.com/office/drawing/2014/main" id="{14D9BD27-4C78-3A43-BF3C-281974939458}"/>
              </a:ext>
            </a:extLst>
          </p:cNvPr>
          <p:cNvSpPr>
            <a:spLocks noGrp="1"/>
          </p:cNvSpPr>
          <p:nvPr>
            <p:ph type="sldNum" sz="quarter" idx="12"/>
          </p:nvPr>
        </p:nvSpPr>
        <p:spPr/>
        <p:txBody>
          <a:bodyPr/>
          <a:lstStyle/>
          <a:p>
            <a:fld id="{949AE235-FD46-4D44-8AB9-22A91C32C60E}" type="slidenum">
              <a:rPr lang="en-US" smtClean="0">
                <a:latin typeface="Times New Roman" panose="02020603050405020304" pitchFamily="18" charset="0"/>
                <a:cs typeface="Times New Roman" panose="02020603050405020304" pitchFamily="18" charset="0"/>
              </a:rPr>
              <a:t>4</a:t>
            </a:fld>
            <a:endParaRPr lang="en-US"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DD64A119-E406-0545-B2D3-2A4289243DB4}"/>
              </a:ext>
            </a:extLst>
          </p:cNvPr>
          <p:cNvSpPr txBox="1">
            <a:spLocks/>
          </p:cNvSpPr>
          <p:nvPr/>
        </p:nvSpPr>
        <p:spPr>
          <a:xfrm>
            <a:off x="737717" y="484976"/>
            <a:ext cx="11929180" cy="622828"/>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a:lstStyle>
          <a:p>
            <a:pPr fontAlgn="base"/>
            <a:r>
              <a:rPr lang="en-US" cap="small" dirty="0"/>
              <a:t>Background - Consumer privacy </a:t>
            </a:r>
          </a:p>
        </p:txBody>
      </p:sp>
      <p:sp>
        <p:nvSpPr>
          <p:cNvPr id="9" name="Content Placeholder 2">
            <a:extLst>
              <a:ext uri="{FF2B5EF4-FFF2-40B4-BE49-F238E27FC236}">
                <a16:creationId xmlns:a16="http://schemas.microsoft.com/office/drawing/2014/main" id="{B512A9CA-B995-7E67-725F-60FCF8437525}"/>
              </a:ext>
            </a:extLst>
          </p:cNvPr>
          <p:cNvSpPr txBox="1">
            <a:spLocks/>
          </p:cNvSpPr>
          <p:nvPr/>
        </p:nvSpPr>
        <p:spPr>
          <a:xfrm>
            <a:off x="737717" y="1336447"/>
            <a:ext cx="10896600" cy="6366197"/>
          </a:xfrm>
          <a:prstGeom prst="rect">
            <a:avLst/>
          </a:prstGeom>
        </p:spPr>
        <p:txBody>
          <a:bodyPr vert="horz" lIns="0" tIns="0" rIns="0" bIns="0" rtlCol="0">
            <a:noAutofit/>
          </a:bodyPr>
          <a:lstStyle>
            <a:lvl1pPr marL="256032" indent="-256032" algn="l" defTabSz="914400" rtl="0" eaLnBrk="1" latinLnBrk="0" hangingPunct="1">
              <a:spcBef>
                <a:spcPts val="600"/>
              </a:spcBef>
              <a:buClr>
                <a:srgbClr val="007FA3"/>
              </a:buClr>
              <a:buSzPct val="100000"/>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a:lnSpc>
                <a:spcPts val="2700"/>
              </a:lnSpc>
              <a:spcBef>
                <a:spcPts val="200"/>
              </a:spcBef>
            </a:pPr>
            <a:r>
              <a:rPr lang="en-US" altLang="zh-CN" dirty="0" err="1">
                <a:latin typeface="Times New Roman" panose="02020603050405020304" pitchFamily="18" charset="0"/>
                <a:cs typeface="Times New Roman" panose="02020603050405020304" pitchFamily="18" charset="0"/>
              </a:rPr>
              <a:t>Privacyrights</a:t>
            </a:r>
            <a:r>
              <a:rPr lang="en-US" altLang="zh-CN" dirty="0">
                <a:latin typeface="Times New Roman" panose="02020603050405020304" pitchFamily="18" charset="0"/>
                <a:cs typeface="Times New Roman" panose="02020603050405020304" pitchFamily="18" charset="0"/>
              </a:rPr>
              <a:t> clearinghouse:</a:t>
            </a:r>
          </a:p>
          <a:p>
            <a:pPr lvl="1">
              <a:lnSpc>
                <a:spcPts val="2700"/>
              </a:lnSpc>
              <a:spcBef>
                <a:spcPts val="200"/>
              </a:spcBef>
            </a:pPr>
            <a:endParaRPr lang="en-US" sz="2400" dirty="0">
              <a:latin typeface="Times New Roman" panose="02020603050405020304" pitchFamily="18" charset="0"/>
              <a:cs typeface="Times New Roman" panose="02020603050405020304" pitchFamily="18" charset="0"/>
            </a:endParaRPr>
          </a:p>
        </p:txBody>
      </p:sp>
      <p:pic>
        <p:nvPicPr>
          <p:cNvPr id="3" name="Picture 2" descr="Text, letter&#10;&#10;Description automatically generated">
            <a:extLst>
              <a:ext uri="{FF2B5EF4-FFF2-40B4-BE49-F238E27FC236}">
                <a16:creationId xmlns:a16="http://schemas.microsoft.com/office/drawing/2014/main" id="{62D8662A-E4A1-BB6C-0FE8-581A6A8697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0083" y="4260960"/>
            <a:ext cx="3723732" cy="2112064"/>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C3E98073-27E1-FD30-5E35-A38A5599F5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683" y="1869410"/>
            <a:ext cx="7772400" cy="4422967"/>
          </a:xfrm>
          <a:prstGeom prst="rect">
            <a:avLst/>
          </a:prstGeom>
        </p:spPr>
      </p:pic>
    </p:spTree>
    <p:extLst>
      <p:ext uri="{BB962C8B-B14F-4D97-AF65-F5344CB8AC3E}">
        <p14:creationId xmlns:p14="http://schemas.microsoft.com/office/powerpoint/2010/main" val="1229950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10;&#10;Description automatically generated with medium confidence">
            <a:extLst>
              <a:ext uri="{FF2B5EF4-FFF2-40B4-BE49-F238E27FC236}">
                <a16:creationId xmlns:a16="http://schemas.microsoft.com/office/drawing/2014/main" id="{489BF696-04AA-A944-A469-DB6048123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6974" y="59241"/>
            <a:ext cx="2105025" cy="851471"/>
          </a:xfrm>
          <a:prstGeom prst="rect">
            <a:avLst/>
          </a:prstGeom>
        </p:spPr>
      </p:pic>
      <p:sp>
        <p:nvSpPr>
          <p:cNvPr id="6" name="Slide Number Placeholder 5">
            <a:extLst>
              <a:ext uri="{FF2B5EF4-FFF2-40B4-BE49-F238E27FC236}">
                <a16:creationId xmlns:a16="http://schemas.microsoft.com/office/drawing/2014/main" id="{14D9BD27-4C78-3A43-BF3C-281974939458}"/>
              </a:ext>
            </a:extLst>
          </p:cNvPr>
          <p:cNvSpPr>
            <a:spLocks noGrp="1"/>
          </p:cNvSpPr>
          <p:nvPr>
            <p:ph type="sldNum" sz="quarter" idx="12"/>
          </p:nvPr>
        </p:nvSpPr>
        <p:spPr/>
        <p:txBody>
          <a:bodyPr/>
          <a:lstStyle/>
          <a:p>
            <a:fld id="{949AE235-FD46-4D44-8AB9-22A91C32C60E}" type="slidenum">
              <a:rPr lang="en-US" smtClean="0">
                <a:latin typeface="Times New Roman" panose="02020603050405020304" pitchFamily="18" charset="0"/>
                <a:cs typeface="Times New Roman" panose="02020603050405020304" pitchFamily="18" charset="0"/>
              </a:rPr>
              <a:t>5</a:t>
            </a:fld>
            <a:endParaRPr lang="en-US"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DD64A119-E406-0545-B2D3-2A4289243DB4}"/>
              </a:ext>
            </a:extLst>
          </p:cNvPr>
          <p:cNvSpPr txBox="1">
            <a:spLocks/>
          </p:cNvSpPr>
          <p:nvPr/>
        </p:nvSpPr>
        <p:spPr>
          <a:xfrm>
            <a:off x="737717" y="484976"/>
            <a:ext cx="11929180" cy="622828"/>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a:lstStyle>
          <a:p>
            <a:pPr fontAlgn="base"/>
            <a:r>
              <a:rPr lang="en-US" cap="small" dirty="0"/>
              <a:t>Background – Tracking technology</a:t>
            </a:r>
          </a:p>
        </p:txBody>
      </p:sp>
      <p:sp>
        <p:nvSpPr>
          <p:cNvPr id="9" name="Content Placeholder 2">
            <a:extLst>
              <a:ext uri="{FF2B5EF4-FFF2-40B4-BE49-F238E27FC236}">
                <a16:creationId xmlns:a16="http://schemas.microsoft.com/office/drawing/2014/main" id="{B512A9CA-B995-7E67-725F-60FCF8437525}"/>
              </a:ext>
            </a:extLst>
          </p:cNvPr>
          <p:cNvSpPr txBox="1">
            <a:spLocks/>
          </p:cNvSpPr>
          <p:nvPr/>
        </p:nvSpPr>
        <p:spPr>
          <a:xfrm>
            <a:off x="737717" y="1336447"/>
            <a:ext cx="10896600" cy="6366197"/>
          </a:xfrm>
          <a:prstGeom prst="rect">
            <a:avLst/>
          </a:prstGeom>
        </p:spPr>
        <p:txBody>
          <a:bodyPr vert="horz" lIns="0" tIns="0" rIns="0" bIns="0" rtlCol="0">
            <a:noAutofit/>
          </a:bodyPr>
          <a:lstStyle>
            <a:lvl1pPr marL="256032" indent="-256032" algn="l" defTabSz="914400" rtl="0" eaLnBrk="1" latinLnBrk="0" hangingPunct="1">
              <a:spcBef>
                <a:spcPts val="600"/>
              </a:spcBef>
              <a:buClr>
                <a:srgbClr val="007FA3"/>
              </a:buClr>
              <a:buSzPct val="100000"/>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a:lnSpc>
                <a:spcPts val="2700"/>
              </a:lnSpc>
              <a:spcBef>
                <a:spcPts val="200"/>
              </a:spcBef>
            </a:pPr>
            <a:r>
              <a:rPr lang="en-US" dirty="0">
                <a:latin typeface="Times New Roman" panose="02020603050405020304" pitchFamily="18" charset="0"/>
                <a:cs typeface="Times New Roman" panose="02020603050405020304" pitchFamily="18" charset="0"/>
              </a:rPr>
              <a:t>It is a script or code on a website or mobile app used to gather information about users as they interact with the website or mobile app</a:t>
            </a:r>
          </a:p>
          <a:p>
            <a:pPr>
              <a:lnSpc>
                <a:spcPts val="2700"/>
              </a:lnSpc>
              <a:spcBef>
                <a:spcPts val="200"/>
              </a:spcBef>
            </a:pPr>
            <a:r>
              <a:rPr lang="en-US" dirty="0">
                <a:latin typeface="Times New Roman" panose="02020603050405020304" pitchFamily="18" charset="0"/>
                <a:cs typeface="Times New Roman" panose="02020603050405020304" pitchFamily="18" charset="0"/>
              </a:rPr>
              <a:t>User information is then analyzed by owners of the website or mobile app or third parties to profile users (e.g., IP address) and create insights about users’ online activities</a:t>
            </a:r>
          </a:p>
          <a:p>
            <a:pPr lvl="1">
              <a:lnSpc>
                <a:spcPts val="2700"/>
              </a:lnSpc>
              <a:spcBef>
                <a:spcPts val="200"/>
              </a:spcBef>
            </a:pPr>
            <a:r>
              <a:rPr lang="en-US" dirty="0">
                <a:latin typeface="Times New Roman" panose="02020603050405020304" pitchFamily="18" charset="0"/>
                <a:cs typeface="Times New Roman" panose="02020603050405020304" pitchFamily="18" charset="0"/>
              </a:rPr>
              <a:t>Pro: improve user experience</a:t>
            </a:r>
          </a:p>
          <a:p>
            <a:pPr lvl="1">
              <a:lnSpc>
                <a:spcPts val="2700"/>
              </a:lnSpc>
              <a:spcBef>
                <a:spcPts val="200"/>
              </a:spcBef>
            </a:pPr>
            <a:r>
              <a:rPr lang="en-US" dirty="0">
                <a:latin typeface="Times New Roman" panose="02020603050405020304" pitchFamily="18" charset="0"/>
                <a:cs typeface="Times New Roman" panose="02020603050405020304" pitchFamily="18" charset="0"/>
              </a:rPr>
              <a:t>Con: user profile and continuous tracking by third parties without patients’ knowledge or consent</a:t>
            </a:r>
          </a:p>
          <a:p>
            <a:pPr>
              <a:lnSpc>
                <a:spcPts val="2700"/>
              </a:lnSpc>
              <a:spcBef>
                <a:spcPts val="200"/>
              </a:spcBef>
            </a:pPr>
            <a:endParaRPr lang="en-US" dirty="0">
              <a:latin typeface="Times New Roman" panose="02020603050405020304" pitchFamily="18" charset="0"/>
              <a:cs typeface="Times New Roman" panose="02020603050405020304" pitchFamily="18" charset="0"/>
            </a:endParaRPr>
          </a:p>
          <a:p>
            <a:pPr>
              <a:lnSpc>
                <a:spcPts val="2700"/>
              </a:lnSpc>
              <a:spcBef>
                <a:spcPts val="200"/>
              </a:spcBef>
            </a:pPr>
            <a:r>
              <a:rPr lang="en-US" dirty="0">
                <a:latin typeface="Times New Roman" panose="02020603050405020304" pitchFamily="18" charset="0"/>
                <a:cs typeface="Times New Roman" panose="02020603050405020304" pitchFamily="18" charset="0"/>
              </a:rPr>
              <a:t>The Meta Pixel collects sensitive health information and shares it with Facebook</a:t>
            </a:r>
          </a:p>
          <a:p>
            <a:pPr>
              <a:lnSpc>
                <a:spcPts val="2700"/>
              </a:lnSpc>
              <a:spcBef>
                <a:spcPts val="200"/>
              </a:spcBef>
            </a:pPr>
            <a:endParaRPr lang="en-US" dirty="0">
              <a:latin typeface="Times New Roman" panose="02020603050405020304" pitchFamily="18" charset="0"/>
              <a:cs typeface="Times New Roman" panose="02020603050405020304" pitchFamily="18" charset="0"/>
            </a:endParaRPr>
          </a:p>
          <a:p>
            <a:pPr lvl="1">
              <a:lnSpc>
                <a:spcPts val="2700"/>
              </a:lnSpc>
              <a:spcBef>
                <a:spcPts val="200"/>
              </a:spcBef>
            </a:pPr>
            <a:endParaRPr lang="en-US" dirty="0">
              <a:latin typeface="Times New Roman" panose="02020603050405020304" pitchFamily="18" charset="0"/>
              <a:cs typeface="Times New Roman" panose="02020603050405020304" pitchFamily="18" charset="0"/>
            </a:endParaRPr>
          </a:p>
          <a:p>
            <a:pPr lvl="1">
              <a:lnSpc>
                <a:spcPts val="2700"/>
              </a:lnSpc>
              <a:spcBef>
                <a:spcPts val="200"/>
              </a:spcBef>
            </a:pPr>
            <a:endParaRPr lang="en-US" dirty="0">
              <a:latin typeface="Times New Roman" panose="02020603050405020304" pitchFamily="18" charset="0"/>
              <a:cs typeface="Times New Roman" panose="02020603050405020304" pitchFamily="18" charset="0"/>
            </a:endParaRPr>
          </a:p>
          <a:p>
            <a:pPr lvl="1">
              <a:lnSpc>
                <a:spcPts val="2700"/>
              </a:lnSpc>
              <a:spcBef>
                <a:spcPts val="200"/>
              </a:spcBef>
            </a:pPr>
            <a:endParaRPr lang="en-US" dirty="0">
              <a:latin typeface="Times New Roman" panose="02020603050405020304" pitchFamily="18" charset="0"/>
              <a:cs typeface="Times New Roman" panose="02020603050405020304" pitchFamily="18" charset="0"/>
            </a:endParaRPr>
          </a:p>
          <a:p>
            <a:pPr>
              <a:lnSpc>
                <a:spcPts val="2700"/>
              </a:lnSpc>
              <a:spcBef>
                <a:spcPts val="200"/>
              </a:spcBef>
            </a:pPr>
            <a:endParaRPr lang="en-US" dirty="0">
              <a:latin typeface="Times New Roman" panose="02020603050405020304" pitchFamily="18" charset="0"/>
              <a:cs typeface="Times New Roman" panose="02020603050405020304" pitchFamily="18" charset="0"/>
            </a:endParaRPr>
          </a:p>
          <a:p>
            <a:pPr marL="109728" indent="0">
              <a:spcBef>
                <a:spcPts val="200"/>
              </a:spcBef>
              <a:buNone/>
            </a:pPr>
            <a:endParaRPr lang="en-US" sz="2800" b="1" dirty="0">
              <a:solidFill>
                <a:sysClr val="windowText" lastClr="000000"/>
              </a:solidFill>
              <a:latin typeface="Times New Roman" panose="02020603050405020304" pitchFamily="18" charset="0"/>
              <a:cs typeface="Times New Roman" panose="02020603050405020304" pitchFamily="18" charset="0"/>
            </a:endParaRPr>
          </a:p>
          <a:p>
            <a:pPr marL="109728" indent="0">
              <a:spcBef>
                <a:spcPts val="200"/>
              </a:spcBef>
              <a:buNone/>
            </a:pPr>
            <a:endParaRPr lang="en-US" sz="2800" b="1" dirty="0">
              <a:solidFill>
                <a:sysClr val="windowText" lastClr="000000"/>
              </a:solidFill>
              <a:latin typeface="Times New Roman" panose="02020603050405020304" pitchFamily="18" charset="0"/>
              <a:cs typeface="Times New Roman" panose="02020603050405020304" pitchFamily="18" charset="0"/>
            </a:endParaRPr>
          </a:p>
          <a:p>
            <a:pPr lvl="1">
              <a:lnSpc>
                <a:spcPts val="2700"/>
              </a:lnSpc>
              <a:spcBef>
                <a:spcPts val="200"/>
              </a:spcBef>
            </a:pPr>
            <a:endParaRPr lang="en-US" sz="2400" b="1" dirty="0">
              <a:solidFill>
                <a:sysClr val="windowText" lastClr="000000"/>
              </a:solidFill>
              <a:latin typeface="Times New Roman" panose="02020603050405020304" pitchFamily="18" charset="0"/>
              <a:cs typeface="Times New Roman" panose="02020603050405020304" pitchFamily="18" charset="0"/>
            </a:endParaRPr>
          </a:p>
          <a:p>
            <a:pPr lvl="1">
              <a:lnSpc>
                <a:spcPts val="2700"/>
              </a:lnSpc>
              <a:spcBef>
                <a:spcPts val="200"/>
              </a:spcBef>
            </a:pPr>
            <a:endParaRPr lang="en-US" sz="2400"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8D6C29C5-5F6B-05E9-5111-FC05857853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5846" y="5084054"/>
            <a:ext cx="9550062" cy="777613"/>
          </a:xfrm>
          <a:prstGeom prst="rect">
            <a:avLst/>
          </a:prstGeom>
        </p:spPr>
      </p:pic>
    </p:spTree>
    <p:extLst>
      <p:ext uri="{BB962C8B-B14F-4D97-AF65-F5344CB8AC3E}">
        <p14:creationId xmlns:p14="http://schemas.microsoft.com/office/powerpoint/2010/main" val="1570224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10;&#10;Description automatically generated with medium confidence">
            <a:extLst>
              <a:ext uri="{FF2B5EF4-FFF2-40B4-BE49-F238E27FC236}">
                <a16:creationId xmlns:a16="http://schemas.microsoft.com/office/drawing/2014/main" id="{489BF696-04AA-A944-A469-DB6048123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6974" y="59241"/>
            <a:ext cx="2105025" cy="851471"/>
          </a:xfrm>
          <a:prstGeom prst="rect">
            <a:avLst/>
          </a:prstGeom>
        </p:spPr>
      </p:pic>
      <p:sp>
        <p:nvSpPr>
          <p:cNvPr id="6" name="Slide Number Placeholder 5">
            <a:extLst>
              <a:ext uri="{FF2B5EF4-FFF2-40B4-BE49-F238E27FC236}">
                <a16:creationId xmlns:a16="http://schemas.microsoft.com/office/drawing/2014/main" id="{14D9BD27-4C78-3A43-BF3C-281974939458}"/>
              </a:ext>
            </a:extLst>
          </p:cNvPr>
          <p:cNvSpPr>
            <a:spLocks noGrp="1"/>
          </p:cNvSpPr>
          <p:nvPr>
            <p:ph type="sldNum" sz="quarter" idx="12"/>
          </p:nvPr>
        </p:nvSpPr>
        <p:spPr/>
        <p:txBody>
          <a:bodyPr/>
          <a:lstStyle/>
          <a:p>
            <a:fld id="{949AE235-FD46-4D44-8AB9-22A91C32C60E}" type="slidenum">
              <a:rPr lang="en-US" smtClean="0">
                <a:latin typeface="Times New Roman" panose="02020603050405020304" pitchFamily="18" charset="0"/>
                <a:cs typeface="Times New Roman" panose="02020603050405020304" pitchFamily="18" charset="0"/>
              </a:rPr>
              <a:t>6</a:t>
            </a:fld>
            <a:endParaRPr lang="en-US"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DD64A119-E406-0545-B2D3-2A4289243DB4}"/>
              </a:ext>
            </a:extLst>
          </p:cNvPr>
          <p:cNvSpPr txBox="1">
            <a:spLocks/>
          </p:cNvSpPr>
          <p:nvPr/>
        </p:nvSpPr>
        <p:spPr>
          <a:xfrm>
            <a:off x="737717" y="484976"/>
            <a:ext cx="11929180" cy="622828"/>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a:lstStyle>
          <a:p>
            <a:pPr fontAlgn="base"/>
            <a:r>
              <a:rPr lang="en-US" cap="small" dirty="0"/>
              <a:t>Background – Privacy breach </a:t>
            </a:r>
          </a:p>
        </p:txBody>
      </p:sp>
      <p:sp>
        <p:nvSpPr>
          <p:cNvPr id="9" name="Content Placeholder 2">
            <a:extLst>
              <a:ext uri="{FF2B5EF4-FFF2-40B4-BE49-F238E27FC236}">
                <a16:creationId xmlns:a16="http://schemas.microsoft.com/office/drawing/2014/main" id="{B512A9CA-B995-7E67-725F-60FCF8437525}"/>
              </a:ext>
            </a:extLst>
          </p:cNvPr>
          <p:cNvSpPr txBox="1">
            <a:spLocks/>
          </p:cNvSpPr>
          <p:nvPr/>
        </p:nvSpPr>
        <p:spPr>
          <a:xfrm>
            <a:off x="737717" y="1336447"/>
            <a:ext cx="10896600" cy="6366197"/>
          </a:xfrm>
          <a:prstGeom prst="rect">
            <a:avLst/>
          </a:prstGeom>
        </p:spPr>
        <p:txBody>
          <a:bodyPr vert="horz" lIns="0" tIns="0" rIns="0" bIns="0" rtlCol="0">
            <a:noAutofit/>
          </a:bodyPr>
          <a:lstStyle>
            <a:lvl1pPr marL="256032" indent="-256032" algn="l" defTabSz="914400" rtl="0" eaLnBrk="1" latinLnBrk="0" hangingPunct="1">
              <a:spcBef>
                <a:spcPts val="600"/>
              </a:spcBef>
              <a:buClr>
                <a:srgbClr val="007FA3"/>
              </a:buClr>
              <a:buSzPct val="100000"/>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a:lnSpc>
                <a:spcPts val="2700"/>
              </a:lnSpc>
              <a:spcBef>
                <a:spcPts val="200"/>
              </a:spcBef>
            </a:pPr>
            <a:r>
              <a:rPr lang="en-US" altLang="zh-CN" dirty="0" err="1">
                <a:latin typeface="Times New Roman" panose="02020603050405020304" pitchFamily="18" charset="0"/>
                <a:cs typeface="Times New Roman" panose="02020603050405020304" pitchFamily="18" charset="0"/>
              </a:rPr>
              <a:t>Privacyrights</a:t>
            </a:r>
            <a:r>
              <a:rPr lang="en-US" altLang="zh-CN" dirty="0">
                <a:latin typeface="Times New Roman" panose="02020603050405020304" pitchFamily="18" charset="0"/>
                <a:cs typeface="Times New Roman" panose="02020603050405020304" pitchFamily="18" charset="0"/>
              </a:rPr>
              <a:t> clearinghouse:</a:t>
            </a:r>
          </a:p>
          <a:p>
            <a:pPr lvl="1">
              <a:lnSpc>
                <a:spcPts val="2700"/>
              </a:lnSpc>
              <a:spcBef>
                <a:spcPts val="200"/>
              </a:spcBef>
            </a:pPr>
            <a:endParaRPr lang="en-US" sz="2400" dirty="0">
              <a:latin typeface="Times New Roman" panose="02020603050405020304" pitchFamily="18" charset="0"/>
              <a:cs typeface="Times New Roman" panose="02020603050405020304" pitchFamily="18" charset="0"/>
            </a:endParaRPr>
          </a:p>
        </p:txBody>
      </p:sp>
      <p:pic>
        <p:nvPicPr>
          <p:cNvPr id="4" name="Picture 3" descr="Chart&#10;&#10;Description automatically generated">
            <a:extLst>
              <a:ext uri="{FF2B5EF4-FFF2-40B4-BE49-F238E27FC236}">
                <a16:creationId xmlns:a16="http://schemas.microsoft.com/office/drawing/2014/main" id="{AAE9A3E6-83C7-BB7B-C7DF-02A9FA9EFA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7095" y="1860550"/>
            <a:ext cx="6870700" cy="3136900"/>
          </a:xfrm>
          <a:prstGeom prst="rect">
            <a:avLst/>
          </a:prstGeom>
        </p:spPr>
      </p:pic>
      <p:pic>
        <p:nvPicPr>
          <p:cNvPr id="11" name="Picture 10" descr="Text, letter&#10;&#10;Description automatically generated">
            <a:extLst>
              <a:ext uri="{FF2B5EF4-FFF2-40B4-BE49-F238E27FC236}">
                <a16:creationId xmlns:a16="http://schemas.microsoft.com/office/drawing/2014/main" id="{0E9786ED-D62A-21CC-2431-284BF32C13D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107795" y="3429000"/>
            <a:ext cx="3752106" cy="1547744"/>
          </a:xfrm>
          <a:prstGeom prst="rect">
            <a:avLst/>
          </a:prstGeom>
        </p:spPr>
      </p:pic>
    </p:spTree>
    <p:extLst>
      <p:ext uri="{BB962C8B-B14F-4D97-AF65-F5344CB8AC3E}">
        <p14:creationId xmlns:p14="http://schemas.microsoft.com/office/powerpoint/2010/main" val="3298492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10;&#10;Description automatically generated with medium confidence">
            <a:extLst>
              <a:ext uri="{FF2B5EF4-FFF2-40B4-BE49-F238E27FC236}">
                <a16:creationId xmlns:a16="http://schemas.microsoft.com/office/drawing/2014/main" id="{489BF696-04AA-A944-A469-DB6048123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6974" y="59241"/>
            <a:ext cx="2105025" cy="851471"/>
          </a:xfrm>
          <a:prstGeom prst="rect">
            <a:avLst/>
          </a:prstGeom>
        </p:spPr>
      </p:pic>
      <p:sp>
        <p:nvSpPr>
          <p:cNvPr id="6" name="Slide Number Placeholder 5">
            <a:extLst>
              <a:ext uri="{FF2B5EF4-FFF2-40B4-BE49-F238E27FC236}">
                <a16:creationId xmlns:a16="http://schemas.microsoft.com/office/drawing/2014/main" id="{14D9BD27-4C78-3A43-BF3C-281974939458}"/>
              </a:ext>
            </a:extLst>
          </p:cNvPr>
          <p:cNvSpPr>
            <a:spLocks noGrp="1"/>
          </p:cNvSpPr>
          <p:nvPr>
            <p:ph type="sldNum" sz="quarter" idx="12"/>
          </p:nvPr>
        </p:nvSpPr>
        <p:spPr/>
        <p:txBody>
          <a:bodyPr/>
          <a:lstStyle/>
          <a:p>
            <a:fld id="{949AE235-FD46-4D44-8AB9-22A91C32C60E}" type="slidenum">
              <a:rPr lang="en-US" smtClean="0">
                <a:latin typeface="Times New Roman" panose="02020603050405020304" pitchFamily="18" charset="0"/>
                <a:cs typeface="Times New Roman" panose="02020603050405020304" pitchFamily="18" charset="0"/>
              </a:rPr>
              <a:t>7</a:t>
            </a:fld>
            <a:endParaRPr lang="en-US"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DD64A119-E406-0545-B2D3-2A4289243DB4}"/>
              </a:ext>
            </a:extLst>
          </p:cNvPr>
          <p:cNvSpPr txBox="1">
            <a:spLocks/>
          </p:cNvSpPr>
          <p:nvPr/>
        </p:nvSpPr>
        <p:spPr>
          <a:xfrm>
            <a:off x="737717" y="484976"/>
            <a:ext cx="11929180" cy="622828"/>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a:lstStyle>
          <a:p>
            <a:pPr fontAlgn="base"/>
            <a:r>
              <a:rPr lang="en-US" cap="small" dirty="0"/>
              <a:t>Background - Consumer privacy </a:t>
            </a:r>
          </a:p>
        </p:txBody>
      </p:sp>
      <p:sp>
        <p:nvSpPr>
          <p:cNvPr id="9" name="Content Placeholder 2">
            <a:extLst>
              <a:ext uri="{FF2B5EF4-FFF2-40B4-BE49-F238E27FC236}">
                <a16:creationId xmlns:a16="http://schemas.microsoft.com/office/drawing/2014/main" id="{B512A9CA-B995-7E67-725F-60FCF8437525}"/>
              </a:ext>
            </a:extLst>
          </p:cNvPr>
          <p:cNvSpPr txBox="1">
            <a:spLocks/>
          </p:cNvSpPr>
          <p:nvPr/>
        </p:nvSpPr>
        <p:spPr>
          <a:xfrm>
            <a:off x="737717" y="1180583"/>
            <a:ext cx="10896600" cy="6366197"/>
          </a:xfrm>
          <a:prstGeom prst="rect">
            <a:avLst/>
          </a:prstGeom>
        </p:spPr>
        <p:txBody>
          <a:bodyPr vert="horz" lIns="0" tIns="0" rIns="0" bIns="0" rtlCol="0">
            <a:noAutofit/>
          </a:bodyPr>
          <a:lstStyle>
            <a:lvl1pPr marL="256032" indent="-256032" algn="l" defTabSz="914400" rtl="0" eaLnBrk="1" latinLnBrk="0" hangingPunct="1">
              <a:spcBef>
                <a:spcPts val="600"/>
              </a:spcBef>
              <a:buClr>
                <a:srgbClr val="007FA3"/>
              </a:buClr>
              <a:buSzPct val="100000"/>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a:lnSpc>
                <a:spcPts val="2700"/>
              </a:lnSpc>
              <a:spcBef>
                <a:spcPts val="200"/>
              </a:spcBef>
            </a:pPr>
            <a:r>
              <a:rPr lang="en-US" altLang="zh-CN" dirty="0">
                <a:latin typeface="Times New Roman" panose="02020603050405020304" pitchFamily="18" charset="0"/>
                <a:cs typeface="Times New Roman" panose="02020603050405020304" pitchFamily="18" charset="0"/>
              </a:rPr>
              <a:t>U.S. federal consumer privacy law - Health Insurance Portability and Accountability Act (HIPAA) of 1996</a:t>
            </a:r>
          </a:p>
          <a:p>
            <a:pPr lvl="1">
              <a:lnSpc>
                <a:spcPts val="2700"/>
              </a:lnSpc>
              <a:spcBef>
                <a:spcPts val="200"/>
              </a:spcBef>
            </a:pPr>
            <a:r>
              <a:rPr lang="en-US" altLang="zh-CN" b="1" dirty="0">
                <a:latin typeface="Times New Roman" panose="02020603050405020304" pitchFamily="18" charset="0"/>
                <a:cs typeface="Times New Roman" panose="02020603050405020304" pitchFamily="18" charset="0"/>
              </a:rPr>
              <a:t>Objective</a:t>
            </a:r>
            <a:r>
              <a:rPr lang="en-US" altLang="zh-CN" dirty="0">
                <a:latin typeface="Times New Roman" panose="02020603050405020304" pitchFamily="18" charset="0"/>
                <a:cs typeface="Times New Roman" panose="02020603050405020304" pitchFamily="18" charset="0"/>
              </a:rPr>
              <a:t>: Designed to protect patients’ personal health information</a:t>
            </a:r>
          </a:p>
          <a:p>
            <a:pPr lvl="1">
              <a:lnSpc>
                <a:spcPts val="2700"/>
              </a:lnSpc>
              <a:spcBef>
                <a:spcPts val="200"/>
              </a:spcBef>
            </a:pPr>
            <a:r>
              <a:rPr lang="en-US" b="1" dirty="0">
                <a:latin typeface="Times New Roman" panose="02020603050405020304" pitchFamily="18" charset="0"/>
                <a:cs typeface="Times New Roman" panose="02020603050405020304" pitchFamily="18" charset="0"/>
              </a:rPr>
              <a:t>Requirements</a:t>
            </a:r>
            <a:r>
              <a:rPr lang="en-US" dirty="0">
                <a:latin typeface="Times New Roman" panose="02020603050405020304" pitchFamily="18" charset="0"/>
                <a:cs typeface="Times New Roman" panose="02020603050405020304" pitchFamily="18" charset="0"/>
              </a:rPr>
              <a:t>: Obtaining authorization before use or disclosing, implement safeguards to protect the security health information</a:t>
            </a:r>
          </a:p>
          <a:p>
            <a:pPr lvl="1">
              <a:lnSpc>
                <a:spcPts val="2700"/>
              </a:lnSpc>
              <a:spcBef>
                <a:spcPts val="200"/>
              </a:spcBef>
            </a:pPr>
            <a:r>
              <a:rPr lang="en-US" b="1" dirty="0">
                <a:latin typeface="Times New Roman" panose="02020603050405020304" pitchFamily="18" charset="0"/>
                <a:cs typeface="Times New Roman" panose="02020603050405020304" pitchFamily="18" charset="0"/>
              </a:rPr>
              <a:t>Components</a:t>
            </a:r>
            <a:r>
              <a:rPr lang="en-US" dirty="0">
                <a:latin typeface="Times New Roman" panose="02020603050405020304" pitchFamily="18" charset="0"/>
                <a:cs typeface="Times New Roman" panose="02020603050405020304" pitchFamily="18" charset="0"/>
              </a:rPr>
              <a:t>: Privacy rule, security rule, breach notification rule, and enforcement rule</a:t>
            </a:r>
          </a:p>
          <a:p>
            <a:pPr lvl="1">
              <a:lnSpc>
                <a:spcPts val="2700"/>
              </a:lnSpc>
              <a:spcBef>
                <a:spcPts val="200"/>
              </a:spcBef>
            </a:pPr>
            <a:r>
              <a:rPr lang="en-US" b="1" dirty="0">
                <a:latin typeface="Times New Roman" panose="02020603050405020304" pitchFamily="18" charset="0"/>
                <a:cs typeface="Times New Roman" panose="02020603050405020304" pitchFamily="18" charset="0"/>
              </a:rPr>
              <a:t>Subject</a:t>
            </a:r>
            <a:r>
              <a:rPr lang="en-US" dirty="0">
                <a:latin typeface="Times New Roman" panose="02020603050405020304" pitchFamily="18" charset="0"/>
                <a:cs typeface="Times New Roman" panose="02020603050405020304" pitchFamily="18" charset="0"/>
              </a:rPr>
              <a:t>: entities(Healthcare providers, health plans, and healthcare clearinghouses) and business associates</a:t>
            </a:r>
          </a:p>
          <a:p>
            <a:pPr>
              <a:lnSpc>
                <a:spcPts val="2700"/>
              </a:lnSpc>
              <a:spcBef>
                <a:spcPts val="200"/>
              </a:spcBef>
            </a:pPr>
            <a:r>
              <a:rPr lang="en-US" dirty="0">
                <a:latin typeface="Times New Roman" panose="02020603050405020304" pitchFamily="18" charset="0"/>
                <a:cs typeface="Times New Roman" panose="02020603050405020304" pitchFamily="18" charset="0"/>
              </a:rPr>
              <a:t>U.S. Department of Health &amp; Human Services</a:t>
            </a:r>
          </a:p>
          <a:p>
            <a:pPr lvl="1">
              <a:lnSpc>
                <a:spcPts val="2700"/>
              </a:lnSpc>
              <a:spcBef>
                <a:spcPts val="200"/>
              </a:spcBef>
            </a:pPr>
            <a:r>
              <a:rPr lang="en-US" dirty="0">
                <a:latin typeface="Times New Roman" panose="02020603050405020304" pitchFamily="18" charset="0"/>
                <a:cs typeface="Times New Roman" panose="02020603050405020304" pitchFamily="18" charset="0"/>
              </a:rPr>
              <a:t>The HIPAA Rules apply when the information that regulated entities collect through tracking technologies or disclose to tracking technology vendors includes protected health information (PHI).</a:t>
            </a:r>
          </a:p>
          <a:p>
            <a:pPr lvl="1">
              <a:lnSpc>
                <a:spcPts val="2700"/>
              </a:lnSpc>
              <a:spcBef>
                <a:spcPts val="200"/>
              </a:spcBef>
            </a:pPr>
            <a:r>
              <a:rPr lang="en-US" dirty="0">
                <a:latin typeface="Times New Roman" panose="02020603050405020304" pitchFamily="18" charset="0"/>
                <a:cs typeface="Times New Roman" panose="02020603050405020304" pitchFamily="18" charset="0"/>
              </a:rPr>
              <a:t>Regulated entities are not permitted to use tracking technologies in a manner that would result in impermissible disclosures of PHI to tracking technology vendors or any other violations of the HIPAA Rules.</a:t>
            </a:r>
          </a:p>
          <a:p>
            <a:pPr lvl="1">
              <a:lnSpc>
                <a:spcPts val="2700"/>
              </a:lnSpc>
              <a:spcBef>
                <a:spcPts val="200"/>
              </a:spcBef>
            </a:pPr>
            <a:endParaRPr lang="en-US" dirty="0">
              <a:latin typeface="Times New Roman" panose="02020603050405020304" pitchFamily="18" charset="0"/>
              <a:cs typeface="Times New Roman" panose="02020603050405020304" pitchFamily="18" charset="0"/>
            </a:endParaRPr>
          </a:p>
          <a:p>
            <a:pPr lvl="1">
              <a:lnSpc>
                <a:spcPts val="2700"/>
              </a:lnSpc>
              <a:spcBef>
                <a:spcPts val="200"/>
              </a:spcBef>
            </a:pPr>
            <a:endParaRPr lang="en-US" dirty="0">
              <a:latin typeface="Times New Roman" panose="02020603050405020304" pitchFamily="18" charset="0"/>
              <a:cs typeface="Times New Roman" panose="02020603050405020304" pitchFamily="18" charset="0"/>
            </a:endParaRPr>
          </a:p>
          <a:p>
            <a:pPr>
              <a:lnSpc>
                <a:spcPts val="2700"/>
              </a:lnSpc>
              <a:spcBef>
                <a:spcPts val="200"/>
              </a:spcBef>
            </a:pPr>
            <a:endParaRPr lang="en-US" dirty="0">
              <a:latin typeface="Times New Roman" panose="02020603050405020304" pitchFamily="18" charset="0"/>
              <a:cs typeface="Times New Roman" panose="02020603050405020304" pitchFamily="18" charset="0"/>
            </a:endParaRPr>
          </a:p>
          <a:p>
            <a:pPr marL="109728" indent="0">
              <a:spcBef>
                <a:spcPts val="200"/>
              </a:spcBef>
              <a:buNone/>
            </a:pPr>
            <a:endParaRPr lang="en-US" sz="2800" b="1" dirty="0">
              <a:solidFill>
                <a:sysClr val="windowText" lastClr="000000"/>
              </a:solidFill>
              <a:latin typeface="Times New Roman" panose="02020603050405020304" pitchFamily="18" charset="0"/>
              <a:cs typeface="Times New Roman" panose="02020603050405020304" pitchFamily="18" charset="0"/>
            </a:endParaRPr>
          </a:p>
          <a:p>
            <a:pPr marL="109728" indent="0">
              <a:spcBef>
                <a:spcPts val="200"/>
              </a:spcBef>
              <a:buNone/>
            </a:pPr>
            <a:endParaRPr lang="en-US" sz="2800" b="1" dirty="0">
              <a:solidFill>
                <a:sysClr val="windowText" lastClr="000000"/>
              </a:solidFill>
              <a:latin typeface="Times New Roman" panose="02020603050405020304" pitchFamily="18" charset="0"/>
              <a:cs typeface="Times New Roman" panose="02020603050405020304" pitchFamily="18" charset="0"/>
            </a:endParaRPr>
          </a:p>
          <a:p>
            <a:pPr lvl="1">
              <a:lnSpc>
                <a:spcPts val="2700"/>
              </a:lnSpc>
              <a:spcBef>
                <a:spcPts val="200"/>
              </a:spcBef>
            </a:pPr>
            <a:endParaRPr lang="en-US" sz="2400" b="1" dirty="0">
              <a:solidFill>
                <a:sysClr val="windowText" lastClr="000000"/>
              </a:solidFill>
              <a:latin typeface="Times New Roman" panose="02020603050405020304" pitchFamily="18" charset="0"/>
              <a:cs typeface="Times New Roman" panose="02020603050405020304" pitchFamily="18" charset="0"/>
            </a:endParaRPr>
          </a:p>
          <a:p>
            <a:pPr lvl="1">
              <a:lnSpc>
                <a:spcPts val="2700"/>
              </a:lnSpc>
              <a:spcBef>
                <a:spcPts val="200"/>
              </a:spcBef>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4292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512A9CA-B995-7E67-725F-60FCF8437525}"/>
              </a:ext>
            </a:extLst>
          </p:cNvPr>
          <p:cNvSpPr txBox="1">
            <a:spLocks/>
          </p:cNvSpPr>
          <p:nvPr/>
        </p:nvSpPr>
        <p:spPr>
          <a:xfrm>
            <a:off x="737717" y="796390"/>
            <a:ext cx="10616083" cy="6366197"/>
          </a:xfrm>
          <a:prstGeom prst="rect">
            <a:avLst/>
          </a:prstGeom>
        </p:spPr>
        <p:txBody>
          <a:bodyPr vert="horz" lIns="0" tIns="0" rIns="0" bIns="0" rtlCol="0">
            <a:noAutofit/>
          </a:bodyPr>
          <a:lstStyle>
            <a:lvl1pPr marL="256032" indent="-256032" algn="l" defTabSz="914400" rtl="0" eaLnBrk="1" latinLnBrk="0" hangingPunct="1">
              <a:spcBef>
                <a:spcPts val="600"/>
              </a:spcBef>
              <a:buClr>
                <a:srgbClr val="007FA3"/>
              </a:buClr>
              <a:buSzPct val="100000"/>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a:lnSpc>
                <a:spcPts val="2700"/>
              </a:lnSpc>
              <a:spcBef>
                <a:spcPts val="200"/>
              </a:spcBef>
            </a:pPr>
            <a:endParaRPr lang="en-US" altLang="zh-CN" dirty="0">
              <a:latin typeface="Times New Roman" panose="02020603050405020304" pitchFamily="18" charset="0"/>
              <a:cs typeface="Times New Roman" panose="02020603050405020304" pitchFamily="18" charset="0"/>
            </a:endParaRPr>
          </a:p>
          <a:p>
            <a:pPr>
              <a:lnSpc>
                <a:spcPts val="2700"/>
              </a:lnSpc>
              <a:spcBef>
                <a:spcPts val="200"/>
              </a:spcBef>
            </a:pPr>
            <a:r>
              <a:rPr lang="en-US" altLang="zh-CN" dirty="0">
                <a:latin typeface="Times New Roman" panose="02020603050405020304" pitchFamily="18" charset="0"/>
                <a:cs typeface="Times New Roman" panose="02020603050405020304" pitchFamily="18" charset="0"/>
              </a:rPr>
              <a:t>Q: Does impermissible data sharing increase information security vulnerability?</a:t>
            </a:r>
          </a:p>
          <a:p>
            <a:pPr>
              <a:lnSpc>
                <a:spcPts val="2700"/>
              </a:lnSpc>
              <a:spcBef>
                <a:spcPts val="200"/>
              </a:spcBef>
            </a:pPr>
            <a:endParaRPr lang="en-US" altLang="zh-CN" dirty="0">
              <a:latin typeface="Times New Roman" panose="02020603050405020304" pitchFamily="18" charset="0"/>
              <a:cs typeface="Times New Roman" panose="02020603050405020304" pitchFamily="18" charset="0"/>
            </a:endParaRPr>
          </a:p>
          <a:p>
            <a:pPr>
              <a:lnSpc>
                <a:spcPts val="2700"/>
              </a:lnSpc>
              <a:spcBef>
                <a:spcPts val="200"/>
              </a:spcBef>
            </a:pPr>
            <a:r>
              <a:rPr lang="en-US" altLang="zh-CN" dirty="0">
                <a:latin typeface="Times New Roman" panose="02020603050405020304" pitchFamily="18" charset="0"/>
                <a:cs typeface="Times New Roman" panose="02020603050405020304" pitchFamily="18" charset="0"/>
              </a:rPr>
              <a:t>How do the HIPAA Rules apply to regulated entities’ use of tracking technologies?</a:t>
            </a:r>
          </a:p>
          <a:p>
            <a:pPr lvl="1">
              <a:lnSpc>
                <a:spcPts val="2700"/>
              </a:lnSpc>
              <a:spcBef>
                <a:spcPts val="200"/>
              </a:spcBef>
            </a:pPr>
            <a:r>
              <a:rPr lang="en-US" altLang="zh-CN" dirty="0">
                <a:latin typeface="Times New Roman" panose="02020603050405020304" pitchFamily="18" charset="0"/>
                <a:cs typeface="Times New Roman" panose="02020603050405020304" pitchFamily="18" charset="0"/>
              </a:rPr>
              <a:t>Tracking on user-authenticated webpages</a:t>
            </a:r>
          </a:p>
          <a:p>
            <a:pPr lvl="1">
              <a:lnSpc>
                <a:spcPts val="2700"/>
              </a:lnSpc>
              <a:spcBef>
                <a:spcPts val="200"/>
              </a:spcBef>
            </a:pPr>
            <a:r>
              <a:rPr lang="en-US" altLang="zh-CN" dirty="0">
                <a:latin typeface="Times New Roman" panose="02020603050405020304" pitchFamily="18" charset="0"/>
                <a:cs typeface="Times New Roman" panose="02020603050405020304" pitchFamily="18" charset="0"/>
              </a:rPr>
              <a:t>Tracking on unauthenticated webpages</a:t>
            </a:r>
          </a:p>
          <a:p>
            <a:pPr lvl="1">
              <a:lnSpc>
                <a:spcPts val="2700"/>
              </a:lnSpc>
              <a:spcBef>
                <a:spcPts val="200"/>
              </a:spcBef>
            </a:pPr>
            <a:r>
              <a:rPr lang="en-US" altLang="zh-CN" dirty="0">
                <a:latin typeface="Times New Roman" panose="02020603050405020304" pitchFamily="18" charset="0"/>
                <a:cs typeface="Times New Roman" panose="02020603050405020304" pitchFamily="18" charset="0"/>
              </a:rPr>
              <a:t>Tracking within mobile apps</a:t>
            </a:r>
          </a:p>
          <a:p>
            <a:pPr>
              <a:lnSpc>
                <a:spcPts val="2700"/>
              </a:lnSpc>
              <a:spcBef>
                <a:spcPts val="200"/>
              </a:spcBef>
            </a:pPr>
            <a:r>
              <a:rPr lang="en-US" altLang="zh-CN" dirty="0">
                <a:latin typeface="Times New Roman" panose="02020603050405020304" pitchFamily="18" charset="0"/>
                <a:cs typeface="Times New Roman" panose="02020603050405020304" pitchFamily="18" charset="0"/>
              </a:rPr>
              <a:t>HIPAA compliance obligations for regulated entities when using tracking technologies</a:t>
            </a:r>
          </a:p>
          <a:p>
            <a:pPr lvl="1">
              <a:lnSpc>
                <a:spcPts val="2700"/>
              </a:lnSpc>
              <a:spcBef>
                <a:spcPts val="200"/>
              </a:spcBef>
            </a:pPr>
            <a:r>
              <a:rPr lang="en-US" dirty="0">
                <a:latin typeface="Times New Roman" panose="02020603050405020304" pitchFamily="18" charset="0"/>
                <a:cs typeface="Times New Roman" panose="02020603050405020304" pitchFamily="18" charset="0"/>
              </a:rPr>
              <a:t>Regulated entities are required to comply with the HIPAA Rules when using tracking technologies.  </a:t>
            </a:r>
          </a:p>
          <a:p>
            <a:pPr>
              <a:lnSpc>
                <a:spcPts val="2700"/>
              </a:lnSpc>
              <a:spcBef>
                <a:spcPts val="200"/>
              </a:spcBef>
            </a:pPr>
            <a:r>
              <a:rPr lang="en-US" dirty="0">
                <a:latin typeface="Times New Roman" panose="02020603050405020304" pitchFamily="18" charset="0"/>
                <a:cs typeface="Times New Roman" panose="02020603050405020304" pitchFamily="18" charset="0"/>
              </a:rPr>
              <a:t>Online tracking technology - poor information security awareness and possible poor practice by the hospital management </a:t>
            </a:r>
          </a:p>
          <a:p>
            <a:pPr lvl="1">
              <a:lnSpc>
                <a:spcPts val="2700"/>
              </a:lnSpc>
              <a:spcBef>
                <a:spcPts val="200"/>
              </a:spcBef>
            </a:pPr>
            <a:r>
              <a:rPr lang="en-US" dirty="0">
                <a:latin typeface="Times New Roman" panose="02020603050405020304" pitchFamily="18" charset="0"/>
                <a:cs typeface="Times New Roman" panose="02020603050405020304" pitchFamily="18" charset="0"/>
              </a:rPr>
              <a:t>The markup article of 2022 “Facebook Is Receiving Sensitive Medical Information from Hospital Websites” shows many hospital management are not aware of the code insertion. </a:t>
            </a:r>
          </a:p>
          <a:p>
            <a:pPr lvl="1">
              <a:lnSpc>
                <a:spcPts val="2700"/>
              </a:lnSpc>
              <a:spcBef>
                <a:spcPts val="200"/>
              </a:spcBef>
            </a:pPr>
            <a:r>
              <a:rPr lang="en-US" dirty="0">
                <a:latin typeface="Times New Roman" panose="02020603050405020304" pitchFamily="18" charset="0"/>
                <a:cs typeface="Times New Roman" panose="02020603050405020304" pitchFamily="18" charset="0"/>
              </a:rPr>
              <a:t>Even if there is a vetting process of the code, there is no disclosure on the rigor of the process </a:t>
            </a:r>
          </a:p>
          <a:p>
            <a:pPr>
              <a:lnSpc>
                <a:spcPts val="2700"/>
              </a:lnSpc>
              <a:spcBef>
                <a:spcPts val="200"/>
              </a:spcBef>
            </a:pPr>
            <a:endParaRPr lang="en-US" altLang="zh-CN" dirty="0">
              <a:latin typeface="Times New Roman" panose="02020603050405020304" pitchFamily="18" charset="0"/>
              <a:cs typeface="Times New Roman" panose="02020603050405020304" pitchFamily="18" charset="0"/>
            </a:endParaRPr>
          </a:p>
          <a:p>
            <a:pPr lvl="1">
              <a:lnSpc>
                <a:spcPts val="2700"/>
              </a:lnSpc>
              <a:spcBef>
                <a:spcPts val="200"/>
              </a:spcBef>
            </a:pPr>
            <a:endParaRPr lang="en-US" sz="2400" dirty="0">
              <a:latin typeface="Times New Roman" panose="02020603050405020304" pitchFamily="18" charset="0"/>
              <a:cs typeface="Times New Roman" panose="02020603050405020304" pitchFamily="18" charset="0"/>
            </a:endParaRPr>
          </a:p>
        </p:txBody>
      </p:sp>
      <p:pic>
        <p:nvPicPr>
          <p:cNvPr id="7" name="Picture 6" descr="Logo&#10;&#10;Description automatically generated with medium confidence">
            <a:extLst>
              <a:ext uri="{FF2B5EF4-FFF2-40B4-BE49-F238E27FC236}">
                <a16:creationId xmlns:a16="http://schemas.microsoft.com/office/drawing/2014/main" id="{489BF696-04AA-A944-A469-DB6048123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6974" y="59241"/>
            <a:ext cx="2105025" cy="851471"/>
          </a:xfrm>
          <a:prstGeom prst="rect">
            <a:avLst/>
          </a:prstGeom>
        </p:spPr>
      </p:pic>
      <p:sp>
        <p:nvSpPr>
          <p:cNvPr id="6" name="Slide Number Placeholder 5">
            <a:extLst>
              <a:ext uri="{FF2B5EF4-FFF2-40B4-BE49-F238E27FC236}">
                <a16:creationId xmlns:a16="http://schemas.microsoft.com/office/drawing/2014/main" id="{14D9BD27-4C78-3A43-BF3C-281974939458}"/>
              </a:ext>
            </a:extLst>
          </p:cNvPr>
          <p:cNvSpPr>
            <a:spLocks noGrp="1"/>
          </p:cNvSpPr>
          <p:nvPr>
            <p:ph type="sldNum" sz="quarter" idx="12"/>
          </p:nvPr>
        </p:nvSpPr>
        <p:spPr/>
        <p:txBody>
          <a:bodyPr/>
          <a:lstStyle/>
          <a:p>
            <a:fld id="{949AE235-FD46-4D44-8AB9-22A91C32C60E}" type="slidenum">
              <a:rPr lang="en-US" smtClean="0">
                <a:latin typeface="Times New Roman" panose="02020603050405020304" pitchFamily="18" charset="0"/>
                <a:cs typeface="Times New Roman" panose="02020603050405020304" pitchFamily="18" charset="0"/>
              </a:rPr>
              <a:t>8</a:t>
            </a:fld>
            <a:endParaRPr lang="en-US"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DD64A119-E406-0545-B2D3-2A4289243DB4}"/>
              </a:ext>
            </a:extLst>
          </p:cNvPr>
          <p:cNvSpPr txBox="1">
            <a:spLocks/>
          </p:cNvSpPr>
          <p:nvPr/>
        </p:nvSpPr>
        <p:spPr>
          <a:xfrm>
            <a:off x="737717" y="484976"/>
            <a:ext cx="11929180" cy="622828"/>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a:lstStyle>
          <a:p>
            <a:pPr fontAlgn="base"/>
            <a:r>
              <a:rPr lang="en-US" cap="small" dirty="0"/>
              <a:t>Research question</a:t>
            </a:r>
          </a:p>
        </p:txBody>
      </p:sp>
    </p:spTree>
    <p:extLst>
      <p:ext uri="{BB962C8B-B14F-4D97-AF65-F5344CB8AC3E}">
        <p14:creationId xmlns:p14="http://schemas.microsoft.com/office/powerpoint/2010/main" val="3139228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512A9CA-B995-7E67-725F-60FCF8437525}"/>
              </a:ext>
            </a:extLst>
          </p:cNvPr>
          <p:cNvSpPr txBox="1">
            <a:spLocks/>
          </p:cNvSpPr>
          <p:nvPr/>
        </p:nvSpPr>
        <p:spPr>
          <a:xfrm>
            <a:off x="737717" y="796390"/>
            <a:ext cx="10616083" cy="6366197"/>
          </a:xfrm>
          <a:prstGeom prst="rect">
            <a:avLst/>
          </a:prstGeom>
        </p:spPr>
        <p:txBody>
          <a:bodyPr vert="horz" lIns="0" tIns="0" rIns="0" bIns="0" rtlCol="0">
            <a:noAutofit/>
          </a:bodyPr>
          <a:lstStyle>
            <a:lvl1pPr marL="256032" indent="-256032" algn="l" defTabSz="914400" rtl="0" eaLnBrk="1" latinLnBrk="0" hangingPunct="1">
              <a:spcBef>
                <a:spcPts val="600"/>
              </a:spcBef>
              <a:buClr>
                <a:srgbClr val="007FA3"/>
              </a:buClr>
              <a:buSzPct val="100000"/>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a:lnSpc>
                <a:spcPts val="2700"/>
              </a:lnSpc>
              <a:spcBef>
                <a:spcPts val="200"/>
              </a:spcBef>
            </a:pPr>
            <a:endParaRPr lang="en-US" altLang="zh-CN" dirty="0">
              <a:latin typeface="Times New Roman" panose="02020603050405020304" pitchFamily="18" charset="0"/>
              <a:cs typeface="Times New Roman" panose="02020603050405020304" pitchFamily="18" charset="0"/>
            </a:endParaRPr>
          </a:p>
          <a:p>
            <a:pPr>
              <a:lnSpc>
                <a:spcPts val="2700"/>
              </a:lnSpc>
              <a:spcBef>
                <a:spcPts val="200"/>
              </a:spcBef>
            </a:pPr>
            <a:r>
              <a:rPr lang="en-US" altLang="zh-CN" dirty="0">
                <a:latin typeface="Times New Roman" panose="02020603050405020304" pitchFamily="18" charset="0"/>
                <a:cs typeface="Times New Roman" panose="02020603050405020304" pitchFamily="18" charset="0"/>
              </a:rPr>
              <a:t>Hospital pixel tracking history </a:t>
            </a:r>
          </a:p>
          <a:p>
            <a:pPr lvl="1">
              <a:lnSpc>
                <a:spcPts val="2700"/>
              </a:lnSpc>
              <a:spcBef>
                <a:spcPts val="200"/>
              </a:spcBef>
            </a:pPr>
            <a:r>
              <a:rPr lang="en-US" altLang="zh-CN" dirty="0">
                <a:latin typeface="Times New Roman" panose="02020603050405020304" pitchFamily="18" charset="0"/>
                <a:cs typeface="Times New Roman" panose="02020603050405020304" pitchFamily="18" charset="0"/>
              </a:rPr>
              <a:t>US News hospital list and website URLs</a:t>
            </a:r>
          </a:p>
          <a:p>
            <a:pPr lvl="1">
              <a:lnSpc>
                <a:spcPts val="2700"/>
              </a:lnSpc>
              <a:spcBef>
                <a:spcPts val="200"/>
              </a:spcBef>
            </a:pPr>
            <a:r>
              <a:rPr lang="en-US" altLang="zh-CN" dirty="0">
                <a:latin typeface="Times New Roman" panose="02020603050405020304" pitchFamily="18" charset="0"/>
                <a:cs typeface="Times New Roman" panose="02020603050405020304" pitchFamily="18" charset="0"/>
              </a:rPr>
              <a:t>Internet Archive </a:t>
            </a:r>
            <a:r>
              <a:rPr lang="en-US" altLang="zh-CN" dirty="0" err="1">
                <a:latin typeface="Times New Roman" panose="02020603050405020304" pitchFamily="18" charset="0"/>
                <a:cs typeface="Times New Roman" panose="02020603050405020304" pitchFamily="18" charset="0"/>
              </a:rPr>
              <a:t>Wayback</a:t>
            </a:r>
            <a:r>
              <a:rPr lang="en-US" altLang="zh-CN" dirty="0">
                <a:latin typeface="Times New Roman" panose="02020603050405020304" pitchFamily="18" charset="0"/>
                <a:cs typeface="Times New Roman" panose="02020603050405020304" pitchFamily="18" charset="0"/>
              </a:rPr>
              <a:t> Machine: retrieve historical website HTML and java script</a:t>
            </a:r>
          </a:p>
          <a:p>
            <a:pPr lvl="1">
              <a:lnSpc>
                <a:spcPts val="2700"/>
              </a:lnSpc>
              <a:spcBef>
                <a:spcPts val="200"/>
              </a:spcBef>
            </a:pPr>
            <a:endParaRPr lang="en-US" altLang="zh-CN" dirty="0">
              <a:latin typeface="Times New Roman" panose="02020603050405020304" pitchFamily="18" charset="0"/>
              <a:cs typeface="Times New Roman" panose="02020603050405020304" pitchFamily="18" charset="0"/>
            </a:endParaRPr>
          </a:p>
          <a:p>
            <a:pPr lvl="1">
              <a:lnSpc>
                <a:spcPts val="2700"/>
              </a:lnSpc>
              <a:spcBef>
                <a:spcPts val="200"/>
              </a:spcBef>
            </a:pPr>
            <a:endParaRPr lang="en-US" altLang="zh-CN" dirty="0">
              <a:latin typeface="Times New Roman" panose="02020603050405020304" pitchFamily="18" charset="0"/>
              <a:cs typeface="Times New Roman" panose="02020603050405020304" pitchFamily="18" charset="0"/>
            </a:endParaRPr>
          </a:p>
          <a:p>
            <a:pPr lvl="1">
              <a:lnSpc>
                <a:spcPts val="2700"/>
              </a:lnSpc>
              <a:spcBef>
                <a:spcPts val="200"/>
              </a:spcBef>
            </a:pPr>
            <a:endParaRPr lang="en-US" altLang="zh-CN" dirty="0">
              <a:latin typeface="Times New Roman" panose="02020603050405020304" pitchFamily="18" charset="0"/>
              <a:cs typeface="Times New Roman" panose="02020603050405020304" pitchFamily="18" charset="0"/>
            </a:endParaRPr>
          </a:p>
          <a:p>
            <a:pPr lvl="1">
              <a:lnSpc>
                <a:spcPts val="2700"/>
              </a:lnSpc>
              <a:spcBef>
                <a:spcPts val="200"/>
              </a:spcBef>
            </a:pPr>
            <a:endParaRPr lang="en-US" altLang="zh-CN" dirty="0">
              <a:latin typeface="Times New Roman" panose="02020603050405020304" pitchFamily="18" charset="0"/>
              <a:cs typeface="Times New Roman" panose="02020603050405020304" pitchFamily="18" charset="0"/>
            </a:endParaRPr>
          </a:p>
          <a:p>
            <a:pPr lvl="1">
              <a:lnSpc>
                <a:spcPts val="2700"/>
              </a:lnSpc>
              <a:spcBef>
                <a:spcPts val="200"/>
              </a:spcBef>
            </a:pPr>
            <a:endParaRPr lang="en-US" altLang="zh-CN" dirty="0">
              <a:latin typeface="Times New Roman" panose="02020603050405020304" pitchFamily="18" charset="0"/>
              <a:cs typeface="Times New Roman" panose="02020603050405020304" pitchFamily="18" charset="0"/>
            </a:endParaRPr>
          </a:p>
          <a:p>
            <a:pPr lvl="1">
              <a:lnSpc>
                <a:spcPts val="2700"/>
              </a:lnSpc>
              <a:spcBef>
                <a:spcPts val="200"/>
              </a:spcBef>
            </a:pPr>
            <a:endParaRPr lang="en-US" altLang="zh-CN" dirty="0">
              <a:latin typeface="Times New Roman" panose="02020603050405020304" pitchFamily="18" charset="0"/>
              <a:cs typeface="Times New Roman" panose="02020603050405020304" pitchFamily="18" charset="0"/>
            </a:endParaRPr>
          </a:p>
          <a:p>
            <a:pPr lvl="1">
              <a:lnSpc>
                <a:spcPts val="2700"/>
              </a:lnSpc>
              <a:spcBef>
                <a:spcPts val="200"/>
              </a:spcBef>
            </a:pPr>
            <a:endParaRPr lang="en-US" altLang="zh-CN" dirty="0">
              <a:latin typeface="Times New Roman" panose="02020603050405020304" pitchFamily="18" charset="0"/>
              <a:cs typeface="Times New Roman" panose="02020603050405020304" pitchFamily="18" charset="0"/>
            </a:endParaRPr>
          </a:p>
          <a:p>
            <a:pPr lvl="1">
              <a:lnSpc>
                <a:spcPts val="2700"/>
              </a:lnSpc>
              <a:spcBef>
                <a:spcPts val="200"/>
              </a:spcBef>
            </a:pPr>
            <a:r>
              <a:rPr lang="en-US" altLang="zh-CN" dirty="0">
                <a:latin typeface="Times New Roman" panose="02020603050405020304" pitchFamily="18" charset="0"/>
                <a:cs typeface="Times New Roman" panose="02020603050405020304" pitchFamily="18" charset="0"/>
              </a:rPr>
              <a:t>Inspect retrieved code and script for “</a:t>
            </a:r>
            <a:r>
              <a:rPr lang="en-US" altLang="zh-CN" dirty="0" err="1">
                <a:latin typeface="Times New Roman" panose="02020603050405020304" pitchFamily="18" charset="0"/>
                <a:cs typeface="Times New Roman" panose="02020603050405020304" pitchFamily="18" charset="0"/>
              </a:rPr>
              <a:t>fbq</a:t>
            </a:r>
            <a:r>
              <a:rPr lang="en-US" altLang="zh-CN" dirty="0">
                <a:latin typeface="Times New Roman" panose="02020603050405020304" pitchFamily="18" charset="0"/>
                <a:cs typeface="Times New Roman" panose="02020603050405020304" pitchFamily="18" charset="0"/>
              </a:rPr>
              <a:t>() ” scripts</a:t>
            </a:r>
          </a:p>
          <a:p>
            <a:pPr lvl="1">
              <a:lnSpc>
                <a:spcPts val="2700"/>
              </a:lnSpc>
              <a:spcBef>
                <a:spcPts val="200"/>
              </a:spcBef>
            </a:pPr>
            <a:r>
              <a:rPr lang="en-US" altLang="zh-CN" dirty="0">
                <a:latin typeface="Times New Roman" panose="02020603050405020304" pitchFamily="18" charset="0"/>
                <a:cs typeface="Times New Roman" panose="02020603050405020304" pitchFamily="18" charset="0"/>
              </a:rPr>
              <a:t>Final: 2010-2023 Hospital-year observation of pixel tracking usage </a:t>
            </a:r>
          </a:p>
          <a:p>
            <a:pPr lvl="1">
              <a:lnSpc>
                <a:spcPts val="2700"/>
              </a:lnSpc>
              <a:spcBef>
                <a:spcPts val="200"/>
              </a:spcBef>
            </a:pPr>
            <a:endParaRPr lang="en-US" sz="2400" dirty="0">
              <a:latin typeface="Times New Roman" panose="02020603050405020304" pitchFamily="18" charset="0"/>
              <a:cs typeface="Times New Roman" panose="02020603050405020304" pitchFamily="18" charset="0"/>
            </a:endParaRPr>
          </a:p>
        </p:txBody>
      </p:sp>
      <p:pic>
        <p:nvPicPr>
          <p:cNvPr id="7" name="Picture 6" descr="Logo&#10;&#10;Description automatically generated with medium confidence">
            <a:extLst>
              <a:ext uri="{FF2B5EF4-FFF2-40B4-BE49-F238E27FC236}">
                <a16:creationId xmlns:a16="http://schemas.microsoft.com/office/drawing/2014/main" id="{489BF696-04AA-A944-A469-DB6048123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6974" y="59241"/>
            <a:ext cx="2105025" cy="851471"/>
          </a:xfrm>
          <a:prstGeom prst="rect">
            <a:avLst/>
          </a:prstGeom>
        </p:spPr>
      </p:pic>
      <p:sp>
        <p:nvSpPr>
          <p:cNvPr id="6" name="Slide Number Placeholder 5">
            <a:extLst>
              <a:ext uri="{FF2B5EF4-FFF2-40B4-BE49-F238E27FC236}">
                <a16:creationId xmlns:a16="http://schemas.microsoft.com/office/drawing/2014/main" id="{14D9BD27-4C78-3A43-BF3C-281974939458}"/>
              </a:ext>
            </a:extLst>
          </p:cNvPr>
          <p:cNvSpPr>
            <a:spLocks noGrp="1"/>
          </p:cNvSpPr>
          <p:nvPr>
            <p:ph type="sldNum" sz="quarter" idx="12"/>
          </p:nvPr>
        </p:nvSpPr>
        <p:spPr/>
        <p:txBody>
          <a:bodyPr/>
          <a:lstStyle/>
          <a:p>
            <a:fld id="{949AE235-FD46-4D44-8AB9-22A91C32C60E}" type="slidenum">
              <a:rPr lang="en-US" smtClean="0">
                <a:latin typeface="Times New Roman" panose="02020603050405020304" pitchFamily="18" charset="0"/>
                <a:cs typeface="Times New Roman" panose="02020603050405020304" pitchFamily="18" charset="0"/>
              </a:rPr>
              <a:t>9</a:t>
            </a:fld>
            <a:endParaRPr lang="en-US"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DD64A119-E406-0545-B2D3-2A4289243DB4}"/>
              </a:ext>
            </a:extLst>
          </p:cNvPr>
          <p:cNvSpPr txBox="1">
            <a:spLocks/>
          </p:cNvSpPr>
          <p:nvPr/>
        </p:nvSpPr>
        <p:spPr>
          <a:xfrm>
            <a:off x="737717" y="484976"/>
            <a:ext cx="11929180" cy="622828"/>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a:lstStyle>
          <a:p>
            <a:pPr fontAlgn="base"/>
            <a:r>
              <a:rPr lang="en-US" cap="small" dirty="0"/>
              <a:t>Data collection</a:t>
            </a:r>
          </a:p>
        </p:txBody>
      </p:sp>
      <p:pic>
        <p:nvPicPr>
          <p:cNvPr id="3" name="Picture 2" descr="Graphical user interface, text, application, website&#10;&#10;Description automatically generated">
            <a:extLst>
              <a:ext uri="{FF2B5EF4-FFF2-40B4-BE49-F238E27FC236}">
                <a16:creationId xmlns:a16="http://schemas.microsoft.com/office/drawing/2014/main" id="{6FC931D9-A14B-5063-94F5-120C111AC51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159558" y="2395684"/>
            <a:ext cx="7772400" cy="1159674"/>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C5F41728-7DA5-9275-C16B-6C488B0AB5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9800" y="3607286"/>
            <a:ext cx="7772400" cy="1060340"/>
          </a:xfrm>
          <a:prstGeom prst="rect">
            <a:avLst/>
          </a:prstGeom>
        </p:spPr>
      </p:pic>
      <p:pic>
        <p:nvPicPr>
          <p:cNvPr id="11" name="Picture 10" descr="Text&#10;&#10;Description automatically generated">
            <a:extLst>
              <a:ext uri="{FF2B5EF4-FFF2-40B4-BE49-F238E27FC236}">
                <a16:creationId xmlns:a16="http://schemas.microsoft.com/office/drawing/2014/main" id="{A9545CC4-A403-5C34-23E4-B796671E2A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71482" y="4667626"/>
            <a:ext cx="3568118" cy="1948673"/>
          </a:xfrm>
          <a:prstGeom prst="rect">
            <a:avLst/>
          </a:prstGeom>
        </p:spPr>
      </p:pic>
    </p:spTree>
    <p:extLst>
      <p:ext uri="{BB962C8B-B14F-4D97-AF65-F5344CB8AC3E}">
        <p14:creationId xmlns:p14="http://schemas.microsoft.com/office/powerpoint/2010/main" val="1598784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3175"/>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78028</TotalTime>
  <Words>1356</Words>
  <Application>Microsoft Office PowerPoint</Application>
  <PresentationFormat>Panorámica</PresentationFormat>
  <Paragraphs>227</Paragraphs>
  <Slides>13</Slides>
  <Notes>13</Notes>
  <HiddenSlides>1</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Arial</vt:lpstr>
      <vt:lpstr>Calibri</vt:lpstr>
      <vt:lpstr>Calibri Light</vt:lpstr>
      <vt:lpstr>等线</vt:lpstr>
      <vt:lpstr>Times New Roman</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Peninsula Project Initial findings</dc:title>
  <dc:creator>YoonBen</dc:creator>
  <cp:lastModifiedBy>ESTEBAN BRAGADO, EVA</cp:lastModifiedBy>
  <cp:revision>595</cp:revision>
  <dcterms:created xsi:type="dcterms:W3CDTF">2020-12-26T14:22:04Z</dcterms:created>
  <dcterms:modified xsi:type="dcterms:W3CDTF">2023-04-21T10:57:54Z</dcterms:modified>
</cp:coreProperties>
</file>